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384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288036" y="288036"/>
            <a:ext cx="11619230" cy="6285230"/>
          </a:xfrm>
          <a:custGeom>
            <a:avLst/>
            <a:gdLst/>
            <a:ahLst/>
            <a:cxnLst/>
            <a:rect l="l" t="t" r="r" b="b"/>
            <a:pathLst>
              <a:path w="11619230" h="6285230">
                <a:moveTo>
                  <a:pt x="0" y="6284976"/>
                </a:moveTo>
                <a:lnTo>
                  <a:pt x="11618976" y="6284976"/>
                </a:lnTo>
                <a:lnTo>
                  <a:pt x="11618976" y="0"/>
                </a:lnTo>
                <a:lnTo>
                  <a:pt x="0" y="0"/>
                </a:lnTo>
                <a:lnTo>
                  <a:pt x="0" y="6284976"/>
                </a:lnTo>
                <a:close/>
              </a:path>
            </a:pathLst>
          </a:custGeom>
          <a:ln w="39624">
            <a:solidFill>
              <a:srgbClr val="4467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5353669" y="3779012"/>
            <a:ext cx="1479550" cy="302260"/>
          </a:xfrm>
          <a:custGeom>
            <a:avLst/>
            <a:gdLst/>
            <a:ahLst/>
            <a:cxnLst/>
            <a:rect l="l" t="t" r="r" b="b"/>
            <a:pathLst>
              <a:path w="1479550" h="302260">
                <a:moveTo>
                  <a:pt x="1380505" y="0"/>
                </a:moveTo>
                <a:lnTo>
                  <a:pt x="1375806" y="8127"/>
                </a:lnTo>
                <a:lnTo>
                  <a:pt x="1373520" y="11302"/>
                </a:lnTo>
                <a:lnTo>
                  <a:pt x="1369964" y="19812"/>
                </a:lnTo>
                <a:lnTo>
                  <a:pt x="1369964" y="26796"/>
                </a:lnTo>
                <a:lnTo>
                  <a:pt x="1352409" y="44547"/>
                </a:lnTo>
                <a:lnTo>
                  <a:pt x="1323885" y="72411"/>
                </a:lnTo>
                <a:lnTo>
                  <a:pt x="1304813" y="90296"/>
                </a:lnTo>
                <a:lnTo>
                  <a:pt x="1221605" y="119012"/>
                </a:lnTo>
                <a:lnTo>
                  <a:pt x="1198133" y="127381"/>
                </a:lnTo>
                <a:lnTo>
                  <a:pt x="1182701" y="131601"/>
                </a:lnTo>
                <a:lnTo>
                  <a:pt x="1167256" y="133238"/>
                </a:lnTo>
                <a:lnTo>
                  <a:pt x="1151788" y="132613"/>
                </a:lnTo>
                <a:lnTo>
                  <a:pt x="1136284" y="130048"/>
                </a:lnTo>
                <a:lnTo>
                  <a:pt x="1109001" y="124249"/>
                </a:lnTo>
                <a:lnTo>
                  <a:pt x="1081658" y="119094"/>
                </a:lnTo>
                <a:lnTo>
                  <a:pt x="1054006" y="115224"/>
                </a:lnTo>
                <a:lnTo>
                  <a:pt x="1025794" y="113283"/>
                </a:lnTo>
                <a:lnTo>
                  <a:pt x="994594" y="114409"/>
                </a:lnTo>
                <a:lnTo>
                  <a:pt x="935480" y="127375"/>
                </a:lnTo>
                <a:lnTo>
                  <a:pt x="894984" y="144399"/>
                </a:lnTo>
                <a:lnTo>
                  <a:pt x="890539" y="148844"/>
                </a:lnTo>
                <a:lnTo>
                  <a:pt x="876472" y="160021"/>
                </a:lnTo>
                <a:lnTo>
                  <a:pt x="860869" y="166544"/>
                </a:lnTo>
                <a:lnTo>
                  <a:pt x="844194" y="169614"/>
                </a:lnTo>
                <a:lnTo>
                  <a:pt x="826912" y="170433"/>
                </a:lnTo>
                <a:lnTo>
                  <a:pt x="754475" y="169751"/>
                </a:lnTo>
                <a:lnTo>
                  <a:pt x="718274" y="170809"/>
                </a:lnTo>
                <a:lnTo>
                  <a:pt x="682132" y="174879"/>
                </a:lnTo>
                <a:lnTo>
                  <a:pt x="678703" y="175640"/>
                </a:lnTo>
                <a:lnTo>
                  <a:pt x="674766" y="175894"/>
                </a:lnTo>
                <a:lnTo>
                  <a:pt x="671464" y="175006"/>
                </a:lnTo>
                <a:lnTo>
                  <a:pt x="659614" y="173358"/>
                </a:lnTo>
                <a:lnTo>
                  <a:pt x="649430" y="174878"/>
                </a:lnTo>
                <a:lnTo>
                  <a:pt x="641246" y="179828"/>
                </a:lnTo>
                <a:lnTo>
                  <a:pt x="635396" y="188468"/>
                </a:lnTo>
                <a:lnTo>
                  <a:pt x="591268" y="193736"/>
                </a:lnTo>
                <a:lnTo>
                  <a:pt x="550687" y="189182"/>
                </a:lnTo>
                <a:lnTo>
                  <a:pt x="514203" y="172555"/>
                </a:lnTo>
                <a:lnTo>
                  <a:pt x="482361" y="141605"/>
                </a:lnTo>
                <a:lnTo>
                  <a:pt x="483885" y="140462"/>
                </a:lnTo>
                <a:lnTo>
                  <a:pt x="485155" y="138430"/>
                </a:lnTo>
                <a:lnTo>
                  <a:pt x="520590" y="127758"/>
                </a:lnTo>
                <a:lnTo>
                  <a:pt x="554799" y="120427"/>
                </a:lnTo>
                <a:lnTo>
                  <a:pt x="589270" y="114097"/>
                </a:lnTo>
                <a:lnTo>
                  <a:pt x="629681" y="105537"/>
                </a:lnTo>
                <a:lnTo>
                  <a:pt x="637174" y="106680"/>
                </a:lnTo>
                <a:lnTo>
                  <a:pt x="636920" y="94487"/>
                </a:lnTo>
                <a:lnTo>
                  <a:pt x="629808" y="94742"/>
                </a:lnTo>
                <a:lnTo>
                  <a:pt x="622950" y="94487"/>
                </a:lnTo>
                <a:lnTo>
                  <a:pt x="609361" y="96138"/>
                </a:lnTo>
                <a:lnTo>
                  <a:pt x="602630" y="98043"/>
                </a:lnTo>
                <a:lnTo>
                  <a:pt x="595772" y="99568"/>
                </a:lnTo>
                <a:lnTo>
                  <a:pt x="623458" y="65277"/>
                </a:lnTo>
                <a:lnTo>
                  <a:pt x="635015" y="57023"/>
                </a:lnTo>
                <a:lnTo>
                  <a:pt x="633618" y="52831"/>
                </a:lnTo>
                <a:lnTo>
                  <a:pt x="626760" y="49402"/>
                </a:lnTo>
                <a:lnTo>
                  <a:pt x="612409" y="57785"/>
                </a:lnTo>
                <a:lnTo>
                  <a:pt x="605043" y="62356"/>
                </a:lnTo>
                <a:lnTo>
                  <a:pt x="590994" y="70421"/>
                </a:lnTo>
                <a:lnTo>
                  <a:pt x="584273" y="74822"/>
                </a:lnTo>
                <a:lnTo>
                  <a:pt x="578373" y="80010"/>
                </a:lnTo>
                <a:lnTo>
                  <a:pt x="563435" y="92438"/>
                </a:lnTo>
                <a:lnTo>
                  <a:pt x="546211" y="100568"/>
                </a:lnTo>
                <a:lnTo>
                  <a:pt x="527796" y="103816"/>
                </a:lnTo>
                <a:lnTo>
                  <a:pt x="509285" y="101600"/>
                </a:lnTo>
                <a:lnTo>
                  <a:pt x="503062" y="99949"/>
                </a:lnTo>
                <a:lnTo>
                  <a:pt x="496458" y="99187"/>
                </a:lnTo>
                <a:lnTo>
                  <a:pt x="454497" y="97861"/>
                </a:lnTo>
                <a:lnTo>
                  <a:pt x="433466" y="96900"/>
                </a:lnTo>
                <a:lnTo>
                  <a:pt x="425973" y="98806"/>
                </a:lnTo>
                <a:lnTo>
                  <a:pt x="391556" y="116205"/>
                </a:lnTo>
                <a:lnTo>
                  <a:pt x="367863" y="118782"/>
                </a:lnTo>
                <a:lnTo>
                  <a:pt x="297068" y="128015"/>
                </a:lnTo>
                <a:lnTo>
                  <a:pt x="257415" y="130432"/>
                </a:lnTo>
                <a:lnTo>
                  <a:pt x="219392" y="126396"/>
                </a:lnTo>
                <a:lnTo>
                  <a:pt x="182965" y="114407"/>
                </a:lnTo>
                <a:lnTo>
                  <a:pt x="148097" y="92963"/>
                </a:lnTo>
                <a:lnTo>
                  <a:pt x="119227" y="72215"/>
                </a:lnTo>
                <a:lnTo>
                  <a:pt x="88677" y="53943"/>
                </a:lnTo>
                <a:lnTo>
                  <a:pt x="56532" y="38385"/>
                </a:lnTo>
                <a:lnTo>
                  <a:pt x="22875" y="25781"/>
                </a:lnTo>
                <a:lnTo>
                  <a:pt x="15785" y="24221"/>
                </a:lnTo>
                <a:lnTo>
                  <a:pt x="10541" y="25114"/>
                </a:lnTo>
                <a:lnTo>
                  <a:pt x="6605" y="28817"/>
                </a:lnTo>
                <a:lnTo>
                  <a:pt x="3444" y="35687"/>
                </a:lnTo>
                <a:lnTo>
                  <a:pt x="502" y="47478"/>
                </a:lnTo>
                <a:lnTo>
                  <a:pt x="0" y="59150"/>
                </a:lnTo>
                <a:lnTo>
                  <a:pt x="2141" y="70584"/>
                </a:lnTo>
                <a:lnTo>
                  <a:pt x="25308" y="108289"/>
                </a:lnTo>
                <a:lnTo>
                  <a:pt x="59961" y="131419"/>
                </a:lnTo>
                <a:lnTo>
                  <a:pt x="76158" y="137003"/>
                </a:lnTo>
                <a:lnTo>
                  <a:pt x="84089" y="140081"/>
                </a:lnTo>
                <a:lnTo>
                  <a:pt x="123586" y="157908"/>
                </a:lnTo>
                <a:lnTo>
                  <a:pt x="163464" y="174498"/>
                </a:lnTo>
                <a:lnTo>
                  <a:pt x="202880" y="183767"/>
                </a:lnTo>
                <a:lnTo>
                  <a:pt x="216169" y="184404"/>
                </a:lnTo>
                <a:lnTo>
                  <a:pt x="258839" y="183340"/>
                </a:lnTo>
                <a:lnTo>
                  <a:pt x="301498" y="181705"/>
                </a:lnTo>
                <a:lnTo>
                  <a:pt x="386730" y="178054"/>
                </a:lnTo>
                <a:lnTo>
                  <a:pt x="398760" y="178169"/>
                </a:lnTo>
                <a:lnTo>
                  <a:pt x="410098" y="180212"/>
                </a:lnTo>
                <a:lnTo>
                  <a:pt x="420485" y="185019"/>
                </a:lnTo>
                <a:lnTo>
                  <a:pt x="429656" y="193420"/>
                </a:lnTo>
                <a:lnTo>
                  <a:pt x="432577" y="197104"/>
                </a:lnTo>
                <a:lnTo>
                  <a:pt x="437784" y="199008"/>
                </a:lnTo>
                <a:lnTo>
                  <a:pt x="474424" y="222712"/>
                </a:lnTo>
                <a:lnTo>
                  <a:pt x="495714" y="237559"/>
                </a:lnTo>
                <a:lnTo>
                  <a:pt x="506920" y="243411"/>
                </a:lnTo>
                <a:lnTo>
                  <a:pt x="518959" y="247001"/>
                </a:lnTo>
                <a:lnTo>
                  <a:pt x="532272" y="247650"/>
                </a:lnTo>
                <a:lnTo>
                  <a:pt x="557131" y="246221"/>
                </a:lnTo>
                <a:lnTo>
                  <a:pt x="631586" y="243077"/>
                </a:lnTo>
                <a:lnTo>
                  <a:pt x="679878" y="246157"/>
                </a:lnTo>
                <a:lnTo>
                  <a:pt x="725312" y="263144"/>
                </a:lnTo>
                <a:lnTo>
                  <a:pt x="731897" y="266650"/>
                </a:lnTo>
                <a:lnTo>
                  <a:pt x="738933" y="269478"/>
                </a:lnTo>
                <a:lnTo>
                  <a:pt x="746208" y="271520"/>
                </a:lnTo>
                <a:lnTo>
                  <a:pt x="753506" y="272669"/>
                </a:lnTo>
                <a:lnTo>
                  <a:pt x="787913" y="275395"/>
                </a:lnTo>
                <a:lnTo>
                  <a:pt x="856823" y="280134"/>
                </a:lnTo>
                <a:lnTo>
                  <a:pt x="905754" y="283763"/>
                </a:lnTo>
                <a:lnTo>
                  <a:pt x="919956" y="285988"/>
                </a:lnTo>
                <a:lnTo>
                  <a:pt x="933610" y="290379"/>
                </a:lnTo>
                <a:lnTo>
                  <a:pt x="946419" y="298069"/>
                </a:lnTo>
                <a:lnTo>
                  <a:pt x="949848" y="300736"/>
                </a:lnTo>
                <a:lnTo>
                  <a:pt x="955182" y="300736"/>
                </a:lnTo>
                <a:lnTo>
                  <a:pt x="959627" y="301879"/>
                </a:lnTo>
                <a:lnTo>
                  <a:pt x="959246" y="295148"/>
                </a:lnTo>
                <a:lnTo>
                  <a:pt x="957087" y="290956"/>
                </a:lnTo>
                <a:lnTo>
                  <a:pt x="916082" y="265350"/>
                </a:lnTo>
                <a:lnTo>
                  <a:pt x="873013" y="255143"/>
                </a:lnTo>
                <a:lnTo>
                  <a:pt x="811736" y="248777"/>
                </a:lnTo>
                <a:lnTo>
                  <a:pt x="750458" y="241935"/>
                </a:lnTo>
                <a:lnTo>
                  <a:pt x="741287" y="239774"/>
                </a:lnTo>
                <a:lnTo>
                  <a:pt x="732615" y="235505"/>
                </a:lnTo>
                <a:lnTo>
                  <a:pt x="724134" y="229022"/>
                </a:lnTo>
                <a:lnTo>
                  <a:pt x="715533" y="220218"/>
                </a:lnTo>
                <a:lnTo>
                  <a:pt x="771334" y="215264"/>
                </a:lnTo>
                <a:lnTo>
                  <a:pt x="797883" y="213502"/>
                </a:lnTo>
                <a:lnTo>
                  <a:pt x="823991" y="213360"/>
                </a:lnTo>
                <a:lnTo>
                  <a:pt x="842299" y="212915"/>
                </a:lnTo>
                <a:lnTo>
                  <a:pt x="859488" y="210089"/>
                </a:lnTo>
                <a:lnTo>
                  <a:pt x="875819" y="204644"/>
                </a:lnTo>
                <a:lnTo>
                  <a:pt x="891555" y="196342"/>
                </a:lnTo>
                <a:lnTo>
                  <a:pt x="918541" y="178304"/>
                </a:lnTo>
                <a:lnTo>
                  <a:pt x="927750" y="172719"/>
                </a:lnTo>
                <a:lnTo>
                  <a:pt x="990762" y="159228"/>
                </a:lnTo>
                <a:lnTo>
                  <a:pt x="1026112" y="157273"/>
                </a:lnTo>
                <a:lnTo>
                  <a:pt x="1060985" y="160819"/>
                </a:lnTo>
                <a:lnTo>
                  <a:pt x="1095517" y="174751"/>
                </a:lnTo>
                <a:lnTo>
                  <a:pt x="1096279" y="174751"/>
                </a:lnTo>
                <a:lnTo>
                  <a:pt x="1141888" y="195992"/>
                </a:lnTo>
                <a:lnTo>
                  <a:pt x="1185814" y="218567"/>
                </a:lnTo>
                <a:lnTo>
                  <a:pt x="1225355" y="249267"/>
                </a:lnTo>
                <a:lnTo>
                  <a:pt x="1241567" y="262636"/>
                </a:lnTo>
                <a:lnTo>
                  <a:pt x="1245631" y="264413"/>
                </a:lnTo>
                <a:lnTo>
                  <a:pt x="1249314" y="266573"/>
                </a:lnTo>
                <a:lnTo>
                  <a:pt x="1252362" y="263144"/>
                </a:lnTo>
                <a:lnTo>
                  <a:pt x="1217310" y="213868"/>
                </a:lnTo>
                <a:lnTo>
                  <a:pt x="1234709" y="207644"/>
                </a:lnTo>
                <a:lnTo>
                  <a:pt x="1235217" y="202819"/>
                </a:lnTo>
                <a:lnTo>
                  <a:pt x="1220874" y="198467"/>
                </a:lnTo>
                <a:lnTo>
                  <a:pt x="1205722" y="196770"/>
                </a:lnTo>
                <a:lnTo>
                  <a:pt x="1190712" y="194192"/>
                </a:lnTo>
                <a:lnTo>
                  <a:pt x="1176797" y="187198"/>
                </a:lnTo>
                <a:lnTo>
                  <a:pt x="1164391" y="178504"/>
                </a:lnTo>
                <a:lnTo>
                  <a:pt x="1151175" y="170703"/>
                </a:lnTo>
                <a:lnTo>
                  <a:pt x="1123457" y="155448"/>
                </a:lnTo>
                <a:lnTo>
                  <a:pt x="1149961" y="157555"/>
                </a:lnTo>
                <a:lnTo>
                  <a:pt x="1248806" y="163321"/>
                </a:lnTo>
                <a:lnTo>
                  <a:pt x="1288732" y="166020"/>
                </a:lnTo>
                <a:lnTo>
                  <a:pt x="1308689" y="166750"/>
                </a:lnTo>
                <a:lnTo>
                  <a:pt x="1328562" y="166243"/>
                </a:lnTo>
                <a:lnTo>
                  <a:pt x="1358068" y="163611"/>
                </a:lnTo>
                <a:lnTo>
                  <a:pt x="1387538" y="160051"/>
                </a:lnTo>
                <a:lnTo>
                  <a:pt x="1447561" y="151892"/>
                </a:lnTo>
                <a:lnTo>
                  <a:pt x="1448577" y="150621"/>
                </a:lnTo>
                <a:lnTo>
                  <a:pt x="1450101" y="149606"/>
                </a:lnTo>
                <a:lnTo>
                  <a:pt x="1450990" y="137287"/>
                </a:lnTo>
                <a:lnTo>
                  <a:pt x="1458285" y="134100"/>
                </a:lnTo>
                <a:lnTo>
                  <a:pt x="1466103" y="134175"/>
                </a:lnTo>
                <a:lnTo>
                  <a:pt x="1473350" y="133393"/>
                </a:lnTo>
                <a:lnTo>
                  <a:pt x="1478930" y="127635"/>
                </a:lnTo>
                <a:lnTo>
                  <a:pt x="1470860" y="123612"/>
                </a:lnTo>
                <a:lnTo>
                  <a:pt x="1462563" y="121554"/>
                </a:lnTo>
                <a:lnTo>
                  <a:pt x="1453338" y="121616"/>
                </a:lnTo>
                <a:lnTo>
                  <a:pt x="1442481" y="123951"/>
                </a:lnTo>
                <a:lnTo>
                  <a:pt x="1428087" y="128474"/>
                </a:lnTo>
                <a:lnTo>
                  <a:pt x="1377965" y="146176"/>
                </a:lnTo>
                <a:lnTo>
                  <a:pt x="1370218" y="150113"/>
                </a:lnTo>
                <a:lnTo>
                  <a:pt x="1343995" y="148820"/>
                </a:lnTo>
                <a:lnTo>
                  <a:pt x="1325149" y="147478"/>
                </a:lnTo>
                <a:lnTo>
                  <a:pt x="1279413" y="143129"/>
                </a:lnTo>
                <a:lnTo>
                  <a:pt x="1270523" y="141731"/>
                </a:lnTo>
                <a:lnTo>
                  <a:pt x="1265443" y="131699"/>
                </a:lnTo>
                <a:lnTo>
                  <a:pt x="1332880" y="89788"/>
                </a:lnTo>
                <a:lnTo>
                  <a:pt x="1339357" y="84962"/>
                </a:lnTo>
                <a:lnTo>
                  <a:pt x="1379410" y="50466"/>
                </a:lnTo>
                <a:lnTo>
                  <a:pt x="1422034" y="35687"/>
                </a:lnTo>
                <a:lnTo>
                  <a:pt x="1424066" y="35560"/>
                </a:lnTo>
                <a:lnTo>
                  <a:pt x="1425844" y="33527"/>
                </a:lnTo>
                <a:lnTo>
                  <a:pt x="1427622" y="32512"/>
                </a:lnTo>
                <a:lnTo>
                  <a:pt x="1416657" y="25652"/>
                </a:lnTo>
                <a:lnTo>
                  <a:pt x="1405810" y="24018"/>
                </a:lnTo>
                <a:lnTo>
                  <a:pt x="1395011" y="26314"/>
                </a:lnTo>
                <a:lnTo>
                  <a:pt x="1384188" y="31242"/>
                </a:lnTo>
                <a:lnTo>
                  <a:pt x="1380505" y="0"/>
                </a:lnTo>
                <a:close/>
              </a:path>
            </a:pathLst>
          </a:custGeom>
          <a:solidFill>
            <a:srgbClr val="4467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537197" y="1510410"/>
            <a:ext cx="3604895" cy="4203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91050" y="117424"/>
            <a:ext cx="3290570" cy="5819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00100" y="3428746"/>
            <a:ext cx="10589260" cy="2778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9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212849" y="0"/>
            <a:ext cx="9979660" cy="6858000"/>
            <a:chOff x="2212849" y="0"/>
            <a:chExt cx="9979660" cy="6858000"/>
          </a:xfrm>
        </p:grpSpPr>
        <p:sp>
          <p:nvSpPr>
            <p:cNvPr id="4" name="object 4"/>
            <p:cNvSpPr/>
            <p:nvPr/>
          </p:nvSpPr>
          <p:spPr>
            <a:xfrm>
              <a:off x="2212848" y="0"/>
              <a:ext cx="2740660" cy="6858000"/>
            </a:xfrm>
            <a:custGeom>
              <a:avLst/>
              <a:gdLst/>
              <a:ahLst/>
              <a:cxnLst/>
              <a:rect l="l" t="t" r="r" b="b"/>
              <a:pathLst>
                <a:path w="2740660" h="6858000">
                  <a:moveTo>
                    <a:pt x="2529840" y="6858000"/>
                  </a:moveTo>
                  <a:lnTo>
                    <a:pt x="2475001" y="6819620"/>
                  </a:lnTo>
                  <a:lnTo>
                    <a:pt x="2434475" y="6790334"/>
                  </a:lnTo>
                  <a:lnTo>
                    <a:pt x="2394013" y="6760718"/>
                  </a:lnTo>
                  <a:lnTo>
                    <a:pt x="2353614" y="6730771"/>
                  </a:lnTo>
                  <a:lnTo>
                    <a:pt x="2272919" y="6670027"/>
                  </a:lnTo>
                  <a:lnTo>
                    <a:pt x="2192324" y="6608280"/>
                  </a:lnTo>
                  <a:lnTo>
                    <a:pt x="2071382" y="6514122"/>
                  </a:lnTo>
                  <a:lnTo>
                    <a:pt x="1873707" y="6358941"/>
                  </a:lnTo>
                  <a:lnTo>
                    <a:pt x="1603794" y="6148514"/>
                  </a:lnTo>
                  <a:lnTo>
                    <a:pt x="1490141" y="6058903"/>
                  </a:lnTo>
                  <a:lnTo>
                    <a:pt x="1415288" y="5999073"/>
                  </a:lnTo>
                  <a:lnTo>
                    <a:pt x="1341310" y="5939040"/>
                  </a:lnTo>
                  <a:lnTo>
                    <a:pt x="1268272" y="5878715"/>
                  </a:lnTo>
                  <a:lnTo>
                    <a:pt x="1232154" y="5848401"/>
                  </a:lnTo>
                  <a:lnTo>
                    <a:pt x="1196314" y="5817959"/>
                  </a:lnTo>
                  <a:lnTo>
                    <a:pt x="1160754" y="5787402"/>
                  </a:lnTo>
                  <a:lnTo>
                    <a:pt x="1125512" y="5756694"/>
                  </a:lnTo>
                  <a:lnTo>
                    <a:pt x="1090574" y="5725820"/>
                  </a:lnTo>
                  <a:lnTo>
                    <a:pt x="1055966" y="5694781"/>
                  </a:lnTo>
                  <a:lnTo>
                    <a:pt x="1021702" y="5663565"/>
                  </a:lnTo>
                  <a:lnTo>
                    <a:pt x="987780" y="5632132"/>
                  </a:lnTo>
                  <a:lnTo>
                    <a:pt x="954239" y="5600497"/>
                  </a:lnTo>
                  <a:lnTo>
                    <a:pt x="921067" y="5568632"/>
                  </a:lnTo>
                  <a:lnTo>
                    <a:pt x="888288" y="5536527"/>
                  </a:lnTo>
                  <a:lnTo>
                    <a:pt x="855916" y="5504167"/>
                  </a:lnTo>
                  <a:lnTo>
                    <a:pt x="823963" y="5471541"/>
                  </a:lnTo>
                  <a:lnTo>
                    <a:pt x="792429" y="5438635"/>
                  </a:lnTo>
                  <a:lnTo>
                    <a:pt x="761352" y="5405425"/>
                  </a:lnTo>
                  <a:lnTo>
                    <a:pt x="730719" y="5371909"/>
                  </a:lnTo>
                  <a:lnTo>
                    <a:pt x="700557" y="5338076"/>
                  </a:lnTo>
                  <a:lnTo>
                    <a:pt x="670877" y="5303901"/>
                  </a:lnTo>
                  <a:lnTo>
                    <a:pt x="641680" y="5269369"/>
                  </a:lnTo>
                  <a:lnTo>
                    <a:pt x="612990" y="5234483"/>
                  </a:lnTo>
                  <a:lnTo>
                    <a:pt x="584822" y="5199215"/>
                  </a:lnTo>
                  <a:lnTo>
                    <a:pt x="557187" y="5163566"/>
                  </a:lnTo>
                  <a:lnTo>
                    <a:pt x="530085" y="5127498"/>
                  </a:lnTo>
                  <a:lnTo>
                    <a:pt x="503542" y="5091011"/>
                  </a:lnTo>
                  <a:lnTo>
                    <a:pt x="477570" y="5054104"/>
                  </a:lnTo>
                  <a:lnTo>
                    <a:pt x="452183" y="5016741"/>
                  </a:lnTo>
                  <a:lnTo>
                    <a:pt x="427380" y="4978920"/>
                  </a:lnTo>
                  <a:lnTo>
                    <a:pt x="403186" y="4940630"/>
                  </a:lnTo>
                  <a:lnTo>
                    <a:pt x="379615" y="4901844"/>
                  </a:lnTo>
                  <a:lnTo>
                    <a:pt x="356679" y="4862563"/>
                  </a:lnTo>
                  <a:lnTo>
                    <a:pt x="334378" y="4822774"/>
                  </a:lnTo>
                  <a:lnTo>
                    <a:pt x="312737" y="4782451"/>
                  </a:lnTo>
                  <a:lnTo>
                    <a:pt x="291757" y="4741583"/>
                  </a:lnTo>
                  <a:lnTo>
                    <a:pt x="271462" y="4700155"/>
                  </a:lnTo>
                  <a:lnTo>
                    <a:pt x="251866" y="4658169"/>
                  </a:lnTo>
                  <a:lnTo>
                    <a:pt x="232981" y="4615586"/>
                  </a:lnTo>
                  <a:lnTo>
                    <a:pt x="214807" y="4572419"/>
                  </a:lnTo>
                  <a:lnTo>
                    <a:pt x="197370" y="4528642"/>
                  </a:lnTo>
                  <a:lnTo>
                    <a:pt x="180670" y="4484230"/>
                  </a:lnTo>
                  <a:lnTo>
                    <a:pt x="164731" y="4439183"/>
                  </a:lnTo>
                  <a:lnTo>
                    <a:pt x="149567" y="4393489"/>
                  </a:lnTo>
                  <a:lnTo>
                    <a:pt x="135178" y="4347134"/>
                  </a:lnTo>
                  <a:lnTo>
                    <a:pt x="121589" y="4300093"/>
                  </a:lnTo>
                  <a:lnTo>
                    <a:pt x="108813" y="4252353"/>
                  </a:lnTo>
                  <a:lnTo>
                    <a:pt x="96850" y="4203916"/>
                  </a:lnTo>
                  <a:lnTo>
                    <a:pt x="85725" y="4154767"/>
                  </a:lnTo>
                  <a:lnTo>
                    <a:pt x="75438" y="4104868"/>
                  </a:lnTo>
                  <a:lnTo>
                    <a:pt x="66014" y="4054233"/>
                  </a:lnTo>
                  <a:lnTo>
                    <a:pt x="57454" y="4002824"/>
                  </a:lnTo>
                  <a:lnTo>
                    <a:pt x="49796" y="3950652"/>
                  </a:lnTo>
                  <a:lnTo>
                    <a:pt x="43014" y="3897693"/>
                  </a:lnTo>
                  <a:lnTo>
                    <a:pt x="37147" y="3843921"/>
                  </a:lnTo>
                  <a:lnTo>
                    <a:pt x="32207" y="3789337"/>
                  </a:lnTo>
                  <a:lnTo>
                    <a:pt x="28206" y="3733927"/>
                  </a:lnTo>
                  <a:lnTo>
                    <a:pt x="25146" y="3677666"/>
                  </a:lnTo>
                  <a:lnTo>
                    <a:pt x="22834" y="3621989"/>
                  </a:lnTo>
                  <a:lnTo>
                    <a:pt x="20993" y="3566452"/>
                  </a:lnTo>
                  <a:lnTo>
                    <a:pt x="19621" y="3511067"/>
                  </a:lnTo>
                  <a:lnTo>
                    <a:pt x="18719" y="3455835"/>
                  </a:lnTo>
                  <a:lnTo>
                    <a:pt x="18288" y="3400755"/>
                  </a:lnTo>
                  <a:lnTo>
                    <a:pt x="18313" y="3345840"/>
                  </a:lnTo>
                  <a:lnTo>
                    <a:pt x="18808" y="3291090"/>
                  </a:lnTo>
                  <a:lnTo>
                    <a:pt x="19761" y="3236506"/>
                  </a:lnTo>
                  <a:lnTo>
                    <a:pt x="21183" y="3182112"/>
                  </a:lnTo>
                  <a:lnTo>
                    <a:pt x="23063" y="3127883"/>
                  </a:lnTo>
                  <a:lnTo>
                    <a:pt x="25412" y="3073844"/>
                  </a:lnTo>
                  <a:lnTo>
                    <a:pt x="28206" y="3019983"/>
                  </a:lnTo>
                  <a:lnTo>
                    <a:pt x="31470" y="2966326"/>
                  </a:lnTo>
                  <a:lnTo>
                    <a:pt x="35191" y="2912859"/>
                  </a:lnTo>
                  <a:lnTo>
                    <a:pt x="39370" y="2859582"/>
                  </a:lnTo>
                  <a:lnTo>
                    <a:pt x="43992" y="2806522"/>
                  </a:lnTo>
                  <a:lnTo>
                    <a:pt x="49085" y="2753664"/>
                  </a:lnTo>
                  <a:lnTo>
                    <a:pt x="54622" y="2701010"/>
                  </a:lnTo>
                  <a:lnTo>
                    <a:pt x="60617" y="2648585"/>
                  </a:lnTo>
                  <a:lnTo>
                    <a:pt x="67068" y="2596375"/>
                  </a:lnTo>
                  <a:lnTo>
                    <a:pt x="73964" y="2544394"/>
                  </a:lnTo>
                  <a:lnTo>
                    <a:pt x="81318" y="2492629"/>
                  </a:lnTo>
                  <a:lnTo>
                    <a:pt x="89115" y="2441105"/>
                  </a:lnTo>
                  <a:lnTo>
                    <a:pt x="97358" y="2389822"/>
                  </a:lnTo>
                  <a:lnTo>
                    <a:pt x="106057" y="2338768"/>
                  </a:lnTo>
                  <a:lnTo>
                    <a:pt x="115189" y="2287968"/>
                  </a:lnTo>
                  <a:lnTo>
                    <a:pt x="124777" y="2237422"/>
                  </a:lnTo>
                  <a:lnTo>
                    <a:pt x="134810" y="2187117"/>
                  </a:lnTo>
                  <a:lnTo>
                    <a:pt x="145288" y="2137079"/>
                  </a:lnTo>
                  <a:lnTo>
                    <a:pt x="156197" y="2087295"/>
                  </a:lnTo>
                  <a:lnTo>
                    <a:pt x="167551" y="2037778"/>
                  </a:lnTo>
                  <a:lnTo>
                    <a:pt x="179362" y="1988540"/>
                  </a:lnTo>
                  <a:lnTo>
                    <a:pt x="191592" y="1939569"/>
                  </a:lnTo>
                  <a:lnTo>
                    <a:pt x="204279" y="1890877"/>
                  </a:lnTo>
                  <a:lnTo>
                    <a:pt x="217385" y="1842465"/>
                  </a:lnTo>
                  <a:lnTo>
                    <a:pt x="230936" y="1794344"/>
                  </a:lnTo>
                  <a:lnTo>
                    <a:pt x="244932" y="1746504"/>
                  </a:lnTo>
                  <a:lnTo>
                    <a:pt x="259359" y="1698967"/>
                  </a:lnTo>
                  <a:lnTo>
                    <a:pt x="274218" y="1651736"/>
                  </a:lnTo>
                  <a:lnTo>
                    <a:pt x="289509" y="1604797"/>
                  </a:lnTo>
                  <a:lnTo>
                    <a:pt x="305231" y="1558163"/>
                  </a:lnTo>
                  <a:lnTo>
                    <a:pt x="321386" y="1511846"/>
                  </a:lnTo>
                  <a:lnTo>
                    <a:pt x="337972" y="1465846"/>
                  </a:lnTo>
                  <a:lnTo>
                    <a:pt x="354990" y="1420164"/>
                  </a:lnTo>
                  <a:lnTo>
                    <a:pt x="372427" y="1374800"/>
                  </a:lnTo>
                  <a:lnTo>
                    <a:pt x="390296" y="1329778"/>
                  </a:lnTo>
                  <a:lnTo>
                    <a:pt x="408597" y="1285074"/>
                  </a:lnTo>
                  <a:lnTo>
                    <a:pt x="427316" y="1240713"/>
                  </a:lnTo>
                  <a:lnTo>
                    <a:pt x="446468" y="1196695"/>
                  </a:lnTo>
                  <a:lnTo>
                    <a:pt x="466039" y="1153020"/>
                  </a:lnTo>
                  <a:lnTo>
                    <a:pt x="486029" y="1109687"/>
                  </a:lnTo>
                  <a:lnTo>
                    <a:pt x="506450" y="1066711"/>
                  </a:lnTo>
                  <a:lnTo>
                    <a:pt x="527291" y="1024089"/>
                  </a:lnTo>
                  <a:lnTo>
                    <a:pt x="548538" y="981837"/>
                  </a:lnTo>
                  <a:lnTo>
                    <a:pt x="570217" y="939939"/>
                  </a:lnTo>
                  <a:lnTo>
                    <a:pt x="592315" y="898423"/>
                  </a:lnTo>
                  <a:lnTo>
                    <a:pt x="614819" y="857275"/>
                  </a:lnTo>
                  <a:lnTo>
                    <a:pt x="637743" y="816495"/>
                  </a:lnTo>
                  <a:lnTo>
                    <a:pt x="661085" y="776109"/>
                  </a:lnTo>
                  <a:lnTo>
                    <a:pt x="684847" y="736104"/>
                  </a:lnTo>
                  <a:lnTo>
                    <a:pt x="709015" y="696493"/>
                  </a:lnTo>
                  <a:lnTo>
                    <a:pt x="733602" y="657275"/>
                  </a:lnTo>
                  <a:lnTo>
                    <a:pt x="758596" y="618451"/>
                  </a:lnTo>
                  <a:lnTo>
                    <a:pt x="783996" y="580034"/>
                  </a:lnTo>
                  <a:lnTo>
                    <a:pt x="809802" y="542023"/>
                  </a:lnTo>
                  <a:lnTo>
                    <a:pt x="836028" y="504431"/>
                  </a:lnTo>
                  <a:lnTo>
                    <a:pt x="862660" y="467245"/>
                  </a:lnTo>
                  <a:lnTo>
                    <a:pt x="889685" y="430479"/>
                  </a:lnTo>
                  <a:lnTo>
                    <a:pt x="917130" y="394131"/>
                  </a:lnTo>
                  <a:lnTo>
                    <a:pt x="944981" y="358216"/>
                  </a:lnTo>
                  <a:lnTo>
                    <a:pt x="973226" y="322732"/>
                  </a:lnTo>
                  <a:lnTo>
                    <a:pt x="1001877" y="287693"/>
                  </a:lnTo>
                  <a:lnTo>
                    <a:pt x="1030935" y="253085"/>
                  </a:lnTo>
                  <a:lnTo>
                    <a:pt x="1060386" y="218922"/>
                  </a:lnTo>
                  <a:lnTo>
                    <a:pt x="1090244" y="185204"/>
                  </a:lnTo>
                  <a:lnTo>
                    <a:pt x="1120495" y="151942"/>
                  </a:lnTo>
                  <a:lnTo>
                    <a:pt x="1151153" y="119138"/>
                  </a:lnTo>
                  <a:lnTo>
                    <a:pt x="1182192" y="86791"/>
                  </a:lnTo>
                  <a:lnTo>
                    <a:pt x="1213637" y="54914"/>
                  </a:lnTo>
                  <a:lnTo>
                    <a:pt x="1245489" y="23495"/>
                  </a:lnTo>
                  <a:lnTo>
                    <a:pt x="1271524" y="0"/>
                  </a:lnTo>
                  <a:lnTo>
                    <a:pt x="1254125" y="0"/>
                  </a:lnTo>
                  <a:lnTo>
                    <a:pt x="1195349" y="55803"/>
                  </a:lnTo>
                  <a:lnTo>
                    <a:pt x="1163904" y="87680"/>
                  </a:lnTo>
                  <a:lnTo>
                    <a:pt x="1132865" y="120027"/>
                  </a:lnTo>
                  <a:lnTo>
                    <a:pt x="1102207" y="152831"/>
                  </a:lnTo>
                  <a:lnTo>
                    <a:pt x="1071956" y="186093"/>
                  </a:lnTo>
                  <a:lnTo>
                    <a:pt x="1042098" y="219811"/>
                  </a:lnTo>
                  <a:lnTo>
                    <a:pt x="1012647" y="253974"/>
                  </a:lnTo>
                  <a:lnTo>
                    <a:pt x="983589" y="288582"/>
                  </a:lnTo>
                  <a:lnTo>
                    <a:pt x="954938" y="323621"/>
                  </a:lnTo>
                  <a:lnTo>
                    <a:pt x="926693" y="359105"/>
                  </a:lnTo>
                  <a:lnTo>
                    <a:pt x="898842" y="395020"/>
                  </a:lnTo>
                  <a:lnTo>
                    <a:pt x="871397" y="431368"/>
                  </a:lnTo>
                  <a:lnTo>
                    <a:pt x="844372" y="468134"/>
                  </a:lnTo>
                  <a:lnTo>
                    <a:pt x="817740" y="505320"/>
                  </a:lnTo>
                  <a:lnTo>
                    <a:pt x="791514" y="542912"/>
                  </a:lnTo>
                  <a:lnTo>
                    <a:pt x="765708" y="580923"/>
                  </a:lnTo>
                  <a:lnTo>
                    <a:pt x="740308" y="619340"/>
                  </a:lnTo>
                  <a:lnTo>
                    <a:pt x="715314" y="658164"/>
                  </a:lnTo>
                  <a:lnTo>
                    <a:pt x="690727" y="697382"/>
                  </a:lnTo>
                  <a:lnTo>
                    <a:pt x="666559" y="736993"/>
                  </a:lnTo>
                  <a:lnTo>
                    <a:pt x="642797" y="776998"/>
                  </a:lnTo>
                  <a:lnTo>
                    <a:pt x="619455" y="817384"/>
                  </a:lnTo>
                  <a:lnTo>
                    <a:pt x="596531" y="858164"/>
                  </a:lnTo>
                  <a:lnTo>
                    <a:pt x="574027" y="899312"/>
                  </a:lnTo>
                  <a:lnTo>
                    <a:pt x="551929" y="940828"/>
                  </a:lnTo>
                  <a:lnTo>
                    <a:pt x="530250" y="982726"/>
                  </a:lnTo>
                  <a:lnTo>
                    <a:pt x="509003" y="1024978"/>
                  </a:lnTo>
                  <a:lnTo>
                    <a:pt x="488162" y="1067600"/>
                  </a:lnTo>
                  <a:lnTo>
                    <a:pt x="467741" y="1110576"/>
                  </a:lnTo>
                  <a:lnTo>
                    <a:pt x="447751" y="1153909"/>
                  </a:lnTo>
                  <a:lnTo>
                    <a:pt x="428180" y="1197584"/>
                  </a:lnTo>
                  <a:lnTo>
                    <a:pt x="409028" y="1241602"/>
                  </a:lnTo>
                  <a:lnTo>
                    <a:pt x="390309" y="1285963"/>
                  </a:lnTo>
                  <a:lnTo>
                    <a:pt x="372008" y="1330667"/>
                  </a:lnTo>
                  <a:lnTo>
                    <a:pt x="354139" y="1375689"/>
                  </a:lnTo>
                  <a:lnTo>
                    <a:pt x="336702" y="1421053"/>
                  </a:lnTo>
                  <a:lnTo>
                    <a:pt x="319684" y="1466735"/>
                  </a:lnTo>
                  <a:lnTo>
                    <a:pt x="303098" y="1512735"/>
                  </a:lnTo>
                  <a:lnTo>
                    <a:pt x="286943" y="1559052"/>
                  </a:lnTo>
                  <a:lnTo>
                    <a:pt x="271221" y="1605686"/>
                  </a:lnTo>
                  <a:lnTo>
                    <a:pt x="255930" y="1652625"/>
                  </a:lnTo>
                  <a:lnTo>
                    <a:pt x="241071" y="1699856"/>
                  </a:lnTo>
                  <a:lnTo>
                    <a:pt x="226644" y="1747393"/>
                  </a:lnTo>
                  <a:lnTo>
                    <a:pt x="212648" y="1795233"/>
                  </a:lnTo>
                  <a:lnTo>
                    <a:pt x="199097" y="1843354"/>
                  </a:lnTo>
                  <a:lnTo>
                    <a:pt x="185991" y="1891766"/>
                  </a:lnTo>
                  <a:lnTo>
                    <a:pt x="173304" y="1940458"/>
                  </a:lnTo>
                  <a:lnTo>
                    <a:pt x="161074" y="1989429"/>
                  </a:lnTo>
                  <a:lnTo>
                    <a:pt x="149263" y="2038667"/>
                  </a:lnTo>
                  <a:lnTo>
                    <a:pt x="137909" y="2088184"/>
                  </a:lnTo>
                  <a:lnTo>
                    <a:pt x="127000" y="2137968"/>
                  </a:lnTo>
                  <a:lnTo>
                    <a:pt x="116522" y="2188006"/>
                  </a:lnTo>
                  <a:lnTo>
                    <a:pt x="106489" y="2238311"/>
                  </a:lnTo>
                  <a:lnTo>
                    <a:pt x="96901" y="2288857"/>
                  </a:lnTo>
                  <a:lnTo>
                    <a:pt x="87769" y="2339657"/>
                  </a:lnTo>
                  <a:lnTo>
                    <a:pt x="79070" y="2390711"/>
                  </a:lnTo>
                  <a:lnTo>
                    <a:pt x="70827" y="2441994"/>
                  </a:lnTo>
                  <a:lnTo>
                    <a:pt x="63030" y="2493518"/>
                  </a:lnTo>
                  <a:lnTo>
                    <a:pt x="55676" y="2545283"/>
                  </a:lnTo>
                  <a:lnTo>
                    <a:pt x="48780" y="2597264"/>
                  </a:lnTo>
                  <a:lnTo>
                    <a:pt x="42329" y="2649474"/>
                  </a:lnTo>
                  <a:lnTo>
                    <a:pt x="36334" y="2701899"/>
                  </a:lnTo>
                  <a:lnTo>
                    <a:pt x="30797" y="2754553"/>
                  </a:lnTo>
                  <a:lnTo>
                    <a:pt x="25704" y="2807411"/>
                  </a:lnTo>
                  <a:lnTo>
                    <a:pt x="21082" y="2860471"/>
                  </a:lnTo>
                  <a:lnTo>
                    <a:pt x="16903" y="2913748"/>
                  </a:lnTo>
                  <a:lnTo>
                    <a:pt x="13182" y="2967215"/>
                  </a:lnTo>
                  <a:lnTo>
                    <a:pt x="9918" y="3020872"/>
                  </a:lnTo>
                  <a:lnTo>
                    <a:pt x="7124" y="3074733"/>
                  </a:lnTo>
                  <a:lnTo>
                    <a:pt x="4775" y="3128772"/>
                  </a:lnTo>
                  <a:lnTo>
                    <a:pt x="2895" y="3183001"/>
                  </a:lnTo>
                  <a:lnTo>
                    <a:pt x="1473" y="3237395"/>
                  </a:lnTo>
                  <a:lnTo>
                    <a:pt x="520" y="3291979"/>
                  </a:lnTo>
                  <a:lnTo>
                    <a:pt x="25" y="3346729"/>
                  </a:lnTo>
                  <a:lnTo>
                    <a:pt x="0" y="3401644"/>
                  </a:lnTo>
                  <a:lnTo>
                    <a:pt x="431" y="3456724"/>
                  </a:lnTo>
                  <a:lnTo>
                    <a:pt x="1333" y="3511956"/>
                  </a:lnTo>
                  <a:lnTo>
                    <a:pt x="2705" y="3567341"/>
                  </a:lnTo>
                  <a:lnTo>
                    <a:pt x="4546" y="3622878"/>
                  </a:lnTo>
                  <a:lnTo>
                    <a:pt x="6858" y="3678555"/>
                  </a:lnTo>
                  <a:lnTo>
                    <a:pt x="9918" y="3734816"/>
                  </a:lnTo>
                  <a:lnTo>
                    <a:pt x="13919" y="3790213"/>
                  </a:lnTo>
                  <a:lnTo>
                    <a:pt x="18859" y="3844798"/>
                  </a:lnTo>
                  <a:lnTo>
                    <a:pt x="24726" y="3898557"/>
                  </a:lnTo>
                  <a:lnTo>
                    <a:pt x="31508" y="3951516"/>
                  </a:lnTo>
                  <a:lnTo>
                    <a:pt x="39166" y="4003687"/>
                  </a:lnTo>
                  <a:lnTo>
                    <a:pt x="47726" y="4055084"/>
                  </a:lnTo>
                  <a:lnTo>
                    <a:pt x="57150" y="4105719"/>
                  </a:lnTo>
                  <a:lnTo>
                    <a:pt x="67437" y="4155617"/>
                  </a:lnTo>
                  <a:lnTo>
                    <a:pt x="78562" y="4204766"/>
                  </a:lnTo>
                  <a:lnTo>
                    <a:pt x="90525" y="4253204"/>
                  </a:lnTo>
                  <a:lnTo>
                    <a:pt x="103301" y="4300931"/>
                  </a:lnTo>
                  <a:lnTo>
                    <a:pt x="116890" y="4347972"/>
                  </a:lnTo>
                  <a:lnTo>
                    <a:pt x="131279" y="4394327"/>
                  </a:lnTo>
                  <a:lnTo>
                    <a:pt x="146443" y="4440021"/>
                  </a:lnTo>
                  <a:lnTo>
                    <a:pt x="162382" y="4485068"/>
                  </a:lnTo>
                  <a:lnTo>
                    <a:pt x="179082" y="4529467"/>
                  </a:lnTo>
                  <a:lnTo>
                    <a:pt x="196519" y="4573244"/>
                  </a:lnTo>
                  <a:lnTo>
                    <a:pt x="214693" y="4616412"/>
                  </a:lnTo>
                  <a:lnTo>
                    <a:pt x="233578" y="4658995"/>
                  </a:lnTo>
                  <a:lnTo>
                    <a:pt x="253174" y="4700981"/>
                  </a:lnTo>
                  <a:lnTo>
                    <a:pt x="273469" y="4742408"/>
                  </a:lnTo>
                  <a:lnTo>
                    <a:pt x="294449" y="4783264"/>
                  </a:lnTo>
                  <a:lnTo>
                    <a:pt x="316090" y="4823587"/>
                  </a:lnTo>
                  <a:lnTo>
                    <a:pt x="338391" y="4863389"/>
                  </a:lnTo>
                  <a:lnTo>
                    <a:pt x="361327" y="4902670"/>
                  </a:lnTo>
                  <a:lnTo>
                    <a:pt x="384898" y="4941443"/>
                  </a:lnTo>
                  <a:lnTo>
                    <a:pt x="409092" y="4979746"/>
                  </a:lnTo>
                  <a:lnTo>
                    <a:pt x="433895" y="5017554"/>
                  </a:lnTo>
                  <a:lnTo>
                    <a:pt x="459282" y="5054917"/>
                  </a:lnTo>
                  <a:lnTo>
                    <a:pt x="485254" y="5091836"/>
                  </a:lnTo>
                  <a:lnTo>
                    <a:pt x="511797" y="5128311"/>
                  </a:lnTo>
                  <a:lnTo>
                    <a:pt x="538899" y="5164379"/>
                  </a:lnTo>
                  <a:lnTo>
                    <a:pt x="566534" y="5200027"/>
                  </a:lnTo>
                  <a:lnTo>
                    <a:pt x="594702" y="5235295"/>
                  </a:lnTo>
                  <a:lnTo>
                    <a:pt x="623392" y="5270195"/>
                  </a:lnTo>
                  <a:lnTo>
                    <a:pt x="652589" y="5304714"/>
                  </a:lnTo>
                  <a:lnTo>
                    <a:pt x="682269" y="5338889"/>
                  </a:lnTo>
                  <a:lnTo>
                    <a:pt x="712431" y="5372722"/>
                  </a:lnTo>
                  <a:lnTo>
                    <a:pt x="743064" y="5406237"/>
                  </a:lnTo>
                  <a:lnTo>
                    <a:pt x="774141" y="5439448"/>
                  </a:lnTo>
                  <a:lnTo>
                    <a:pt x="805675" y="5472354"/>
                  </a:lnTo>
                  <a:lnTo>
                    <a:pt x="837628" y="5504993"/>
                  </a:lnTo>
                  <a:lnTo>
                    <a:pt x="870000" y="5537352"/>
                  </a:lnTo>
                  <a:lnTo>
                    <a:pt x="902779" y="5569458"/>
                  </a:lnTo>
                  <a:lnTo>
                    <a:pt x="935951" y="5601322"/>
                  </a:lnTo>
                  <a:lnTo>
                    <a:pt x="969492" y="5632958"/>
                  </a:lnTo>
                  <a:lnTo>
                    <a:pt x="1003414" y="5664378"/>
                  </a:lnTo>
                  <a:lnTo>
                    <a:pt x="1037678" y="5695607"/>
                  </a:lnTo>
                  <a:lnTo>
                    <a:pt x="1072286" y="5726646"/>
                  </a:lnTo>
                  <a:lnTo>
                    <a:pt x="1107224" y="5757519"/>
                  </a:lnTo>
                  <a:lnTo>
                    <a:pt x="1142466" y="5788228"/>
                  </a:lnTo>
                  <a:lnTo>
                    <a:pt x="1178026" y="5818784"/>
                  </a:lnTo>
                  <a:lnTo>
                    <a:pt x="1213866" y="5849226"/>
                  </a:lnTo>
                  <a:lnTo>
                    <a:pt x="1286383" y="5909754"/>
                  </a:lnTo>
                  <a:lnTo>
                    <a:pt x="1359903" y="5969914"/>
                  </a:lnTo>
                  <a:lnTo>
                    <a:pt x="1434325" y="6029833"/>
                  </a:lnTo>
                  <a:lnTo>
                    <a:pt x="1547456" y="6119469"/>
                  </a:lnTo>
                  <a:lnTo>
                    <a:pt x="1933308" y="6420726"/>
                  </a:lnTo>
                  <a:lnTo>
                    <a:pt x="2093429" y="6546520"/>
                  </a:lnTo>
                  <a:lnTo>
                    <a:pt x="2174036" y="6609118"/>
                  </a:lnTo>
                  <a:lnTo>
                    <a:pt x="2254631" y="6670865"/>
                  </a:lnTo>
                  <a:lnTo>
                    <a:pt x="2335326" y="6731609"/>
                  </a:lnTo>
                  <a:lnTo>
                    <a:pt x="2375725" y="6761556"/>
                  </a:lnTo>
                  <a:lnTo>
                    <a:pt x="2416187" y="6791172"/>
                  </a:lnTo>
                  <a:lnTo>
                    <a:pt x="2456713" y="6820459"/>
                  </a:lnTo>
                  <a:lnTo>
                    <a:pt x="2497328" y="6849377"/>
                  </a:lnTo>
                  <a:lnTo>
                    <a:pt x="2510282" y="6858000"/>
                  </a:lnTo>
                  <a:lnTo>
                    <a:pt x="2529840" y="6858000"/>
                  </a:lnTo>
                  <a:close/>
                </a:path>
                <a:path w="2740660" h="6858000">
                  <a:moveTo>
                    <a:pt x="2740152" y="6858000"/>
                  </a:moveTo>
                  <a:lnTo>
                    <a:pt x="2628392" y="6780606"/>
                  </a:lnTo>
                  <a:lnTo>
                    <a:pt x="2588349" y="6751002"/>
                  </a:lnTo>
                  <a:lnTo>
                    <a:pt x="2548407" y="6721068"/>
                  </a:lnTo>
                  <a:lnTo>
                    <a:pt x="2508554" y="6690804"/>
                  </a:lnTo>
                  <a:lnTo>
                    <a:pt x="2468778" y="6660235"/>
                  </a:lnTo>
                  <a:lnTo>
                    <a:pt x="2389378" y="6598272"/>
                  </a:lnTo>
                  <a:lnTo>
                    <a:pt x="2310130" y="6535344"/>
                  </a:lnTo>
                  <a:lnTo>
                    <a:pt x="2191258" y="6439471"/>
                  </a:lnTo>
                  <a:lnTo>
                    <a:pt x="1995474" y="6280289"/>
                  </a:lnTo>
                  <a:lnTo>
                    <a:pt x="1726653" y="6063158"/>
                  </a:lnTo>
                  <a:lnTo>
                    <a:pt x="1613547" y="5970740"/>
                  </a:lnTo>
                  <a:lnTo>
                    <a:pt x="1539138" y="5909068"/>
                  </a:lnTo>
                  <a:lnTo>
                    <a:pt x="1465643" y="5847232"/>
                  </a:lnTo>
                  <a:lnTo>
                    <a:pt x="1393177" y="5785116"/>
                  </a:lnTo>
                  <a:lnTo>
                    <a:pt x="1357376" y="5753938"/>
                  </a:lnTo>
                  <a:lnTo>
                    <a:pt x="1321866" y="5722632"/>
                  </a:lnTo>
                  <a:lnTo>
                    <a:pt x="1286675" y="5691225"/>
                  </a:lnTo>
                  <a:lnTo>
                    <a:pt x="1251800" y="5659666"/>
                  </a:lnTo>
                  <a:lnTo>
                    <a:pt x="1217282" y="5627979"/>
                  </a:lnTo>
                  <a:lnTo>
                    <a:pt x="1183106" y="5596115"/>
                  </a:lnTo>
                  <a:lnTo>
                    <a:pt x="1149311" y="5564086"/>
                  </a:lnTo>
                  <a:lnTo>
                    <a:pt x="1115898" y="5531878"/>
                  </a:lnTo>
                  <a:lnTo>
                    <a:pt x="1082890" y="5499468"/>
                  </a:lnTo>
                  <a:lnTo>
                    <a:pt x="1050290" y="5466842"/>
                  </a:lnTo>
                  <a:lnTo>
                    <a:pt x="1018108" y="5433987"/>
                  </a:lnTo>
                  <a:lnTo>
                    <a:pt x="986383" y="5400891"/>
                  </a:lnTo>
                  <a:lnTo>
                    <a:pt x="955103" y="5367553"/>
                  </a:lnTo>
                  <a:lnTo>
                    <a:pt x="924293" y="5333949"/>
                  </a:lnTo>
                  <a:lnTo>
                    <a:pt x="893965" y="5300065"/>
                  </a:lnTo>
                  <a:lnTo>
                    <a:pt x="864133" y="5265890"/>
                  </a:lnTo>
                  <a:lnTo>
                    <a:pt x="834809" y="5231409"/>
                  </a:lnTo>
                  <a:lnTo>
                    <a:pt x="806018" y="5196611"/>
                  </a:lnTo>
                  <a:lnTo>
                    <a:pt x="777760" y="5161483"/>
                  </a:lnTo>
                  <a:lnTo>
                    <a:pt x="750062" y="5126012"/>
                  </a:lnTo>
                  <a:lnTo>
                    <a:pt x="722934" y="5090185"/>
                  </a:lnTo>
                  <a:lnTo>
                    <a:pt x="696379" y="5053990"/>
                  </a:lnTo>
                  <a:lnTo>
                    <a:pt x="670420" y="5017401"/>
                  </a:lnTo>
                  <a:lnTo>
                    <a:pt x="645071" y="4980432"/>
                  </a:lnTo>
                  <a:lnTo>
                    <a:pt x="620356" y="4943043"/>
                  </a:lnTo>
                  <a:lnTo>
                    <a:pt x="596265" y="4905235"/>
                  </a:lnTo>
                  <a:lnTo>
                    <a:pt x="572833" y="4866983"/>
                  </a:lnTo>
                  <a:lnTo>
                    <a:pt x="550062" y="4828298"/>
                  </a:lnTo>
                  <a:lnTo>
                    <a:pt x="527977" y="4789132"/>
                  </a:lnTo>
                  <a:lnTo>
                    <a:pt x="506577" y="4749508"/>
                  </a:lnTo>
                  <a:lnTo>
                    <a:pt x="485889" y="4709388"/>
                  </a:lnTo>
                  <a:lnTo>
                    <a:pt x="465924" y="4668761"/>
                  </a:lnTo>
                  <a:lnTo>
                    <a:pt x="446697" y="4627626"/>
                  </a:lnTo>
                  <a:lnTo>
                    <a:pt x="428218" y="4585970"/>
                  </a:lnTo>
                  <a:lnTo>
                    <a:pt x="410514" y="4543768"/>
                  </a:lnTo>
                  <a:lnTo>
                    <a:pt x="393573" y="4501007"/>
                  </a:lnTo>
                  <a:lnTo>
                    <a:pt x="377431" y="4457687"/>
                  </a:lnTo>
                  <a:lnTo>
                    <a:pt x="362089" y="4413783"/>
                  </a:lnTo>
                  <a:lnTo>
                    <a:pt x="347573" y="4369282"/>
                  </a:lnTo>
                  <a:lnTo>
                    <a:pt x="333895" y="4324172"/>
                  </a:lnTo>
                  <a:lnTo>
                    <a:pt x="321068" y="4278452"/>
                  </a:lnTo>
                  <a:lnTo>
                    <a:pt x="309092" y="4232097"/>
                  </a:lnTo>
                  <a:lnTo>
                    <a:pt x="298005" y="4185094"/>
                  </a:lnTo>
                  <a:lnTo>
                    <a:pt x="287794" y="4137431"/>
                  </a:lnTo>
                  <a:lnTo>
                    <a:pt x="278498" y="4089095"/>
                  </a:lnTo>
                  <a:lnTo>
                    <a:pt x="270116" y="4040073"/>
                  </a:lnTo>
                  <a:lnTo>
                    <a:pt x="262674" y="3990352"/>
                  </a:lnTo>
                  <a:lnTo>
                    <a:pt x="256184" y="3939921"/>
                  </a:lnTo>
                  <a:lnTo>
                    <a:pt x="250647" y="3888765"/>
                  </a:lnTo>
                  <a:lnTo>
                    <a:pt x="246075" y="3836873"/>
                  </a:lnTo>
                  <a:lnTo>
                    <a:pt x="242506" y="3784231"/>
                  </a:lnTo>
                  <a:lnTo>
                    <a:pt x="239941" y="3730828"/>
                  </a:lnTo>
                  <a:lnTo>
                    <a:pt x="238379" y="3676637"/>
                  </a:lnTo>
                  <a:lnTo>
                    <a:pt x="237871" y="3621659"/>
                  </a:lnTo>
                  <a:lnTo>
                    <a:pt x="238112" y="3567163"/>
                  </a:lnTo>
                  <a:lnTo>
                    <a:pt x="238836" y="3512820"/>
                  </a:lnTo>
                  <a:lnTo>
                    <a:pt x="240055" y="3458654"/>
                  </a:lnTo>
                  <a:lnTo>
                    <a:pt x="241757" y="3404654"/>
                  </a:lnTo>
                  <a:lnTo>
                    <a:pt x="243941" y="3350831"/>
                  </a:lnTo>
                  <a:lnTo>
                    <a:pt x="246595" y="3297199"/>
                  </a:lnTo>
                  <a:lnTo>
                    <a:pt x="249745" y="3243745"/>
                  </a:lnTo>
                  <a:lnTo>
                    <a:pt x="253365" y="3190481"/>
                  </a:lnTo>
                  <a:lnTo>
                    <a:pt x="257467" y="3137420"/>
                  </a:lnTo>
                  <a:lnTo>
                    <a:pt x="262051" y="3084550"/>
                  </a:lnTo>
                  <a:lnTo>
                    <a:pt x="267106" y="3031896"/>
                  </a:lnTo>
                  <a:lnTo>
                    <a:pt x="272630" y="2979432"/>
                  </a:lnTo>
                  <a:lnTo>
                    <a:pt x="278638" y="2927185"/>
                  </a:lnTo>
                  <a:lnTo>
                    <a:pt x="285115" y="2875153"/>
                  </a:lnTo>
                  <a:lnTo>
                    <a:pt x="292061" y="2823349"/>
                  </a:lnTo>
                  <a:lnTo>
                    <a:pt x="299466" y="2771762"/>
                  </a:lnTo>
                  <a:lnTo>
                    <a:pt x="307352" y="2720403"/>
                  </a:lnTo>
                  <a:lnTo>
                    <a:pt x="315709" y="2669273"/>
                  </a:lnTo>
                  <a:lnTo>
                    <a:pt x="324523" y="2618384"/>
                  </a:lnTo>
                  <a:lnTo>
                    <a:pt x="333806" y="2567724"/>
                  </a:lnTo>
                  <a:lnTo>
                    <a:pt x="343547" y="2517317"/>
                  </a:lnTo>
                  <a:lnTo>
                    <a:pt x="353745" y="2467165"/>
                  </a:lnTo>
                  <a:lnTo>
                    <a:pt x="364413" y="2417254"/>
                  </a:lnTo>
                  <a:lnTo>
                    <a:pt x="375539" y="2367610"/>
                  </a:lnTo>
                  <a:lnTo>
                    <a:pt x="387134" y="2318220"/>
                  </a:lnTo>
                  <a:lnTo>
                    <a:pt x="399173" y="2269096"/>
                  </a:lnTo>
                  <a:lnTo>
                    <a:pt x="411670" y="2220239"/>
                  </a:lnTo>
                  <a:lnTo>
                    <a:pt x="424624" y="2171662"/>
                  </a:lnTo>
                  <a:lnTo>
                    <a:pt x="438035" y="2123351"/>
                  </a:lnTo>
                  <a:lnTo>
                    <a:pt x="451891" y="2075332"/>
                  </a:lnTo>
                  <a:lnTo>
                    <a:pt x="466204" y="2027593"/>
                  </a:lnTo>
                  <a:lnTo>
                    <a:pt x="480961" y="1980145"/>
                  </a:lnTo>
                  <a:lnTo>
                    <a:pt x="496176" y="1932990"/>
                  </a:lnTo>
                  <a:lnTo>
                    <a:pt x="511835" y="1886140"/>
                  </a:lnTo>
                  <a:lnTo>
                    <a:pt x="527939" y="1839582"/>
                  </a:lnTo>
                  <a:lnTo>
                    <a:pt x="544487" y="1793341"/>
                  </a:lnTo>
                  <a:lnTo>
                    <a:pt x="561479" y="1747405"/>
                  </a:lnTo>
                  <a:lnTo>
                    <a:pt x="578916" y="1701787"/>
                  </a:lnTo>
                  <a:lnTo>
                    <a:pt x="596785" y="1656486"/>
                  </a:lnTo>
                  <a:lnTo>
                    <a:pt x="615111" y="1611503"/>
                  </a:lnTo>
                  <a:lnTo>
                    <a:pt x="633869" y="1566849"/>
                  </a:lnTo>
                  <a:lnTo>
                    <a:pt x="653059" y="1522526"/>
                  </a:lnTo>
                  <a:lnTo>
                    <a:pt x="672693" y="1478546"/>
                  </a:lnTo>
                  <a:lnTo>
                    <a:pt x="692759" y="1434896"/>
                  </a:lnTo>
                  <a:lnTo>
                    <a:pt x="713257" y="1391589"/>
                  </a:lnTo>
                  <a:lnTo>
                    <a:pt x="734187" y="1348638"/>
                  </a:lnTo>
                  <a:lnTo>
                    <a:pt x="755561" y="1306042"/>
                  </a:lnTo>
                  <a:lnTo>
                    <a:pt x="777354" y="1263789"/>
                  </a:lnTo>
                  <a:lnTo>
                    <a:pt x="799579" y="1221905"/>
                  </a:lnTo>
                  <a:lnTo>
                    <a:pt x="822236" y="1180388"/>
                  </a:lnTo>
                  <a:lnTo>
                    <a:pt x="845312" y="1139228"/>
                  </a:lnTo>
                  <a:lnTo>
                    <a:pt x="868819" y="1098448"/>
                  </a:lnTo>
                  <a:lnTo>
                    <a:pt x="892746" y="1058049"/>
                  </a:lnTo>
                  <a:lnTo>
                    <a:pt x="917105" y="1018019"/>
                  </a:lnTo>
                  <a:lnTo>
                    <a:pt x="941870" y="978382"/>
                  </a:lnTo>
                  <a:lnTo>
                    <a:pt x="967066" y="939139"/>
                  </a:lnTo>
                  <a:lnTo>
                    <a:pt x="992682" y="900277"/>
                  </a:lnTo>
                  <a:lnTo>
                    <a:pt x="1018717" y="861822"/>
                  </a:lnTo>
                  <a:lnTo>
                    <a:pt x="1045171" y="823760"/>
                  </a:lnTo>
                  <a:lnTo>
                    <a:pt x="1072032" y="786117"/>
                  </a:lnTo>
                  <a:lnTo>
                    <a:pt x="1099324" y="748868"/>
                  </a:lnTo>
                  <a:lnTo>
                    <a:pt x="1127010" y="712050"/>
                  </a:lnTo>
                  <a:lnTo>
                    <a:pt x="1155128" y="675640"/>
                  </a:lnTo>
                  <a:lnTo>
                    <a:pt x="1183640" y="639648"/>
                  </a:lnTo>
                  <a:lnTo>
                    <a:pt x="1212570" y="604088"/>
                  </a:lnTo>
                  <a:lnTo>
                    <a:pt x="1241907" y="568960"/>
                  </a:lnTo>
                  <a:lnTo>
                    <a:pt x="1271651" y="534263"/>
                  </a:lnTo>
                  <a:lnTo>
                    <a:pt x="1301800" y="500011"/>
                  </a:lnTo>
                  <a:lnTo>
                    <a:pt x="1332357" y="466204"/>
                  </a:lnTo>
                  <a:lnTo>
                    <a:pt x="1363319" y="432828"/>
                  </a:lnTo>
                  <a:lnTo>
                    <a:pt x="1394675" y="399923"/>
                  </a:lnTo>
                  <a:lnTo>
                    <a:pt x="1426438" y="367461"/>
                  </a:lnTo>
                  <a:lnTo>
                    <a:pt x="1458595" y="335457"/>
                  </a:lnTo>
                  <a:lnTo>
                    <a:pt x="1491157" y="303923"/>
                  </a:lnTo>
                  <a:lnTo>
                    <a:pt x="1524127" y="272859"/>
                  </a:lnTo>
                  <a:lnTo>
                    <a:pt x="1557477" y="242265"/>
                  </a:lnTo>
                  <a:lnTo>
                    <a:pt x="1591233" y="212140"/>
                  </a:lnTo>
                  <a:lnTo>
                    <a:pt x="1625371" y="182511"/>
                  </a:lnTo>
                  <a:lnTo>
                    <a:pt x="1659915" y="153352"/>
                  </a:lnTo>
                  <a:lnTo>
                    <a:pt x="1694840" y="124688"/>
                  </a:lnTo>
                  <a:lnTo>
                    <a:pt x="1730159" y="96507"/>
                  </a:lnTo>
                  <a:lnTo>
                    <a:pt x="1765871" y="68834"/>
                  </a:lnTo>
                  <a:lnTo>
                    <a:pt x="1801964" y="41656"/>
                  </a:lnTo>
                  <a:lnTo>
                    <a:pt x="1838452" y="14986"/>
                  </a:lnTo>
                  <a:lnTo>
                    <a:pt x="1860550" y="0"/>
                  </a:lnTo>
                  <a:lnTo>
                    <a:pt x="1826895" y="0"/>
                  </a:lnTo>
                  <a:lnTo>
                    <a:pt x="1768309" y="41656"/>
                  </a:lnTo>
                  <a:lnTo>
                    <a:pt x="1732216" y="68834"/>
                  </a:lnTo>
                  <a:lnTo>
                    <a:pt x="1696504" y="96507"/>
                  </a:lnTo>
                  <a:lnTo>
                    <a:pt x="1661185" y="124688"/>
                  </a:lnTo>
                  <a:lnTo>
                    <a:pt x="1626260" y="153352"/>
                  </a:lnTo>
                  <a:lnTo>
                    <a:pt x="1591716" y="182511"/>
                  </a:lnTo>
                  <a:lnTo>
                    <a:pt x="1557578" y="212140"/>
                  </a:lnTo>
                  <a:lnTo>
                    <a:pt x="1523822" y="242265"/>
                  </a:lnTo>
                  <a:lnTo>
                    <a:pt x="1490472" y="272859"/>
                  </a:lnTo>
                  <a:lnTo>
                    <a:pt x="1457502" y="303923"/>
                  </a:lnTo>
                  <a:lnTo>
                    <a:pt x="1424940" y="335457"/>
                  </a:lnTo>
                  <a:lnTo>
                    <a:pt x="1392783" y="367461"/>
                  </a:lnTo>
                  <a:lnTo>
                    <a:pt x="1361020" y="399923"/>
                  </a:lnTo>
                  <a:lnTo>
                    <a:pt x="1329664" y="432828"/>
                  </a:lnTo>
                  <a:lnTo>
                    <a:pt x="1298702" y="466204"/>
                  </a:lnTo>
                  <a:lnTo>
                    <a:pt x="1268145" y="500011"/>
                  </a:lnTo>
                  <a:lnTo>
                    <a:pt x="1237996" y="534263"/>
                  </a:lnTo>
                  <a:lnTo>
                    <a:pt x="1208252" y="568960"/>
                  </a:lnTo>
                  <a:lnTo>
                    <a:pt x="1178915" y="604088"/>
                  </a:lnTo>
                  <a:lnTo>
                    <a:pt x="1149985" y="639648"/>
                  </a:lnTo>
                  <a:lnTo>
                    <a:pt x="1121473" y="675640"/>
                  </a:lnTo>
                  <a:lnTo>
                    <a:pt x="1093355" y="712050"/>
                  </a:lnTo>
                  <a:lnTo>
                    <a:pt x="1065669" y="748868"/>
                  </a:lnTo>
                  <a:lnTo>
                    <a:pt x="1038377" y="786117"/>
                  </a:lnTo>
                  <a:lnTo>
                    <a:pt x="1011516" y="823760"/>
                  </a:lnTo>
                  <a:lnTo>
                    <a:pt x="985062" y="861822"/>
                  </a:lnTo>
                  <a:lnTo>
                    <a:pt x="959027" y="900277"/>
                  </a:lnTo>
                  <a:lnTo>
                    <a:pt x="933411" y="939139"/>
                  </a:lnTo>
                  <a:lnTo>
                    <a:pt x="908215" y="978382"/>
                  </a:lnTo>
                  <a:lnTo>
                    <a:pt x="883450" y="1018019"/>
                  </a:lnTo>
                  <a:lnTo>
                    <a:pt x="859091" y="1058049"/>
                  </a:lnTo>
                  <a:lnTo>
                    <a:pt x="835164" y="1098448"/>
                  </a:lnTo>
                  <a:lnTo>
                    <a:pt x="811657" y="1139228"/>
                  </a:lnTo>
                  <a:lnTo>
                    <a:pt x="788581" y="1180388"/>
                  </a:lnTo>
                  <a:lnTo>
                    <a:pt x="765924" y="1221905"/>
                  </a:lnTo>
                  <a:lnTo>
                    <a:pt x="743699" y="1263789"/>
                  </a:lnTo>
                  <a:lnTo>
                    <a:pt x="721906" y="1306042"/>
                  </a:lnTo>
                  <a:lnTo>
                    <a:pt x="700532" y="1348638"/>
                  </a:lnTo>
                  <a:lnTo>
                    <a:pt x="679602" y="1391589"/>
                  </a:lnTo>
                  <a:lnTo>
                    <a:pt x="659104" y="1434896"/>
                  </a:lnTo>
                  <a:lnTo>
                    <a:pt x="639038" y="1478546"/>
                  </a:lnTo>
                  <a:lnTo>
                    <a:pt x="619404" y="1522526"/>
                  </a:lnTo>
                  <a:lnTo>
                    <a:pt x="600214" y="1566849"/>
                  </a:lnTo>
                  <a:lnTo>
                    <a:pt x="581456" y="1611503"/>
                  </a:lnTo>
                  <a:lnTo>
                    <a:pt x="563130" y="1656486"/>
                  </a:lnTo>
                  <a:lnTo>
                    <a:pt x="545261" y="1701787"/>
                  </a:lnTo>
                  <a:lnTo>
                    <a:pt x="527824" y="1747405"/>
                  </a:lnTo>
                  <a:lnTo>
                    <a:pt x="510832" y="1793341"/>
                  </a:lnTo>
                  <a:lnTo>
                    <a:pt x="494284" y="1839582"/>
                  </a:lnTo>
                  <a:lnTo>
                    <a:pt x="478180" y="1886140"/>
                  </a:lnTo>
                  <a:lnTo>
                    <a:pt x="462521" y="1932990"/>
                  </a:lnTo>
                  <a:lnTo>
                    <a:pt x="447306" y="1980145"/>
                  </a:lnTo>
                  <a:lnTo>
                    <a:pt x="432549" y="2027593"/>
                  </a:lnTo>
                  <a:lnTo>
                    <a:pt x="418236" y="2075332"/>
                  </a:lnTo>
                  <a:lnTo>
                    <a:pt x="404380" y="2123351"/>
                  </a:lnTo>
                  <a:lnTo>
                    <a:pt x="390969" y="2171662"/>
                  </a:lnTo>
                  <a:lnTo>
                    <a:pt x="378015" y="2220239"/>
                  </a:lnTo>
                  <a:lnTo>
                    <a:pt x="365518" y="2269096"/>
                  </a:lnTo>
                  <a:lnTo>
                    <a:pt x="353479" y="2318220"/>
                  </a:lnTo>
                  <a:lnTo>
                    <a:pt x="341884" y="2367610"/>
                  </a:lnTo>
                  <a:lnTo>
                    <a:pt x="330758" y="2417254"/>
                  </a:lnTo>
                  <a:lnTo>
                    <a:pt x="320090" y="2467165"/>
                  </a:lnTo>
                  <a:lnTo>
                    <a:pt x="309892" y="2517317"/>
                  </a:lnTo>
                  <a:lnTo>
                    <a:pt x="300151" y="2567724"/>
                  </a:lnTo>
                  <a:lnTo>
                    <a:pt x="290868" y="2618384"/>
                  </a:lnTo>
                  <a:lnTo>
                    <a:pt x="282054" y="2669273"/>
                  </a:lnTo>
                  <a:lnTo>
                    <a:pt x="273697" y="2720403"/>
                  </a:lnTo>
                  <a:lnTo>
                    <a:pt x="265811" y="2771762"/>
                  </a:lnTo>
                  <a:lnTo>
                    <a:pt x="258406" y="2823349"/>
                  </a:lnTo>
                  <a:lnTo>
                    <a:pt x="251460" y="2875153"/>
                  </a:lnTo>
                  <a:lnTo>
                    <a:pt x="244983" y="2927185"/>
                  </a:lnTo>
                  <a:lnTo>
                    <a:pt x="238975" y="2979432"/>
                  </a:lnTo>
                  <a:lnTo>
                    <a:pt x="233451" y="3031896"/>
                  </a:lnTo>
                  <a:lnTo>
                    <a:pt x="228396" y="3084550"/>
                  </a:lnTo>
                  <a:lnTo>
                    <a:pt x="223812" y="3137420"/>
                  </a:lnTo>
                  <a:lnTo>
                    <a:pt x="219710" y="3190481"/>
                  </a:lnTo>
                  <a:lnTo>
                    <a:pt x="216090" y="3243745"/>
                  </a:lnTo>
                  <a:lnTo>
                    <a:pt x="212940" y="3297199"/>
                  </a:lnTo>
                  <a:lnTo>
                    <a:pt x="210286" y="3350831"/>
                  </a:lnTo>
                  <a:lnTo>
                    <a:pt x="208102" y="3404654"/>
                  </a:lnTo>
                  <a:lnTo>
                    <a:pt x="206400" y="3458654"/>
                  </a:lnTo>
                  <a:lnTo>
                    <a:pt x="205181" y="3512820"/>
                  </a:lnTo>
                  <a:lnTo>
                    <a:pt x="204457" y="3567163"/>
                  </a:lnTo>
                  <a:lnTo>
                    <a:pt x="204216" y="3621659"/>
                  </a:lnTo>
                  <a:lnTo>
                    <a:pt x="204724" y="3676637"/>
                  </a:lnTo>
                  <a:lnTo>
                    <a:pt x="206286" y="3730828"/>
                  </a:lnTo>
                  <a:lnTo>
                    <a:pt x="208851" y="3784231"/>
                  </a:lnTo>
                  <a:lnTo>
                    <a:pt x="212420" y="3836873"/>
                  </a:lnTo>
                  <a:lnTo>
                    <a:pt x="216979" y="3888765"/>
                  </a:lnTo>
                  <a:lnTo>
                    <a:pt x="222516" y="3939921"/>
                  </a:lnTo>
                  <a:lnTo>
                    <a:pt x="229019" y="3990352"/>
                  </a:lnTo>
                  <a:lnTo>
                    <a:pt x="236461" y="4040073"/>
                  </a:lnTo>
                  <a:lnTo>
                    <a:pt x="244843" y="4089095"/>
                  </a:lnTo>
                  <a:lnTo>
                    <a:pt x="254139" y="4137431"/>
                  </a:lnTo>
                  <a:lnTo>
                    <a:pt x="264337" y="4185094"/>
                  </a:lnTo>
                  <a:lnTo>
                    <a:pt x="275424" y="4232097"/>
                  </a:lnTo>
                  <a:lnTo>
                    <a:pt x="287401" y="4278452"/>
                  </a:lnTo>
                  <a:lnTo>
                    <a:pt x="300228" y="4324172"/>
                  </a:lnTo>
                  <a:lnTo>
                    <a:pt x="313905" y="4369282"/>
                  </a:lnTo>
                  <a:lnTo>
                    <a:pt x="328422" y="4413783"/>
                  </a:lnTo>
                  <a:lnTo>
                    <a:pt x="343763" y="4457687"/>
                  </a:lnTo>
                  <a:lnTo>
                    <a:pt x="359905" y="4501007"/>
                  </a:lnTo>
                  <a:lnTo>
                    <a:pt x="376834" y="4543768"/>
                  </a:lnTo>
                  <a:lnTo>
                    <a:pt x="394550" y="4585970"/>
                  </a:lnTo>
                  <a:lnTo>
                    <a:pt x="413029" y="4627626"/>
                  </a:lnTo>
                  <a:lnTo>
                    <a:pt x="432244" y="4668761"/>
                  </a:lnTo>
                  <a:lnTo>
                    <a:pt x="452208" y="4709388"/>
                  </a:lnTo>
                  <a:lnTo>
                    <a:pt x="472897" y="4749508"/>
                  </a:lnTo>
                  <a:lnTo>
                    <a:pt x="494284" y="4789132"/>
                  </a:lnTo>
                  <a:lnTo>
                    <a:pt x="516382" y="4828298"/>
                  </a:lnTo>
                  <a:lnTo>
                    <a:pt x="539140" y="4866983"/>
                  </a:lnTo>
                  <a:lnTo>
                    <a:pt x="562571" y="4905235"/>
                  </a:lnTo>
                  <a:lnTo>
                    <a:pt x="586663" y="4943043"/>
                  </a:lnTo>
                  <a:lnTo>
                    <a:pt x="611378" y="4980432"/>
                  </a:lnTo>
                  <a:lnTo>
                    <a:pt x="636727" y="5017401"/>
                  </a:lnTo>
                  <a:lnTo>
                    <a:pt x="662686" y="5053990"/>
                  </a:lnTo>
                  <a:lnTo>
                    <a:pt x="689229" y="5090185"/>
                  </a:lnTo>
                  <a:lnTo>
                    <a:pt x="716368" y="5126012"/>
                  </a:lnTo>
                  <a:lnTo>
                    <a:pt x="744067" y="5161483"/>
                  </a:lnTo>
                  <a:lnTo>
                    <a:pt x="772312" y="5196611"/>
                  </a:lnTo>
                  <a:lnTo>
                    <a:pt x="801116" y="5231409"/>
                  </a:lnTo>
                  <a:lnTo>
                    <a:pt x="830427" y="5265890"/>
                  </a:lnTo>
                  <a:lnTo>
                    <a:pt x="860259" y="5300065"/>
                  </a:lnTo>
                  <a:lnTo>
                    <a:pt x="890587" y="5333949"/>
                  </a:lnTo>
                  <a:lnTo>
                    <a:pt x="921397" y="5367553"/>
                  </a:lnTo>
                  <a:lnTo>
                    <a:pt x="952665" y="5400891"/>
                  </a:lnTo>
                  <a:lnTo>
                    <a:pt x="984402" y="5433987"/>
                  </a:lnTo>
                  <a:lnTo>
                    <a:pt x="1016571" y="5466842"/>
                  </a:lnTo>
                  <a:lnTo>
                    <a:pt x="1049172" y="5499468"/>
                  </a:lnTo>
                  <a:lnTo>
                    <a:pt x="1082192" y="5531878"/>
                  </a:lnTo>
                  <a:lnTo>
                    <a:pt x="1115606" y="5564086"/>
                  </a:lnTo>
                  <a:lnTo>
                    <a:pt x="1149400" y="5596115"/>
                  </a:lnTo>
                  <a:lnTo>
                    <a:pt x="1183563" y="5627979"/>
                  </a:lnTo>
                  <a:lnTo>
                    <a:pt x="1218095" y="5659666"/>
                  </a:lnTo>
                  <a:lnTo>
                    <a:pt x="1252956" y="5691225"/>
                  </a:lnTo>
                  <a:lnTo>
                    <a:pt x="1288148" y="5722632"/>
                  </a:lnTo>
                  <a:lnTo>
                    <a:pt x="1323657" y="5753938"/>
                  </a:lnTo>
                  <a:lnTo>
                    <a:pt x="1359471" y="5785116"/>
                  </a:lnTo>
                  <a:lnTo>
                    <a:pt x="1431937" y="5847232"/>
                  </a:lnTo>
                  <a:lnTo>
                    <a:pt x="1505432" y="5909068"/>
                  </a:lnTo>
                  <a:lnTo>
                    <a:pt x="1579854" y="5970740"/>
                  </a:lnTo>
                  <a:lnTo>
                    <a:pt x="1692960" y="6063158"/>
                  </a:lnTo>
                  <a:lnTo>
                    <a:pt x="2039378" y="6343167"/>
                  </a:lnTo>
                  <a:lnTo>
                    <a:pt x="2197189" y="6471602"/>
                  </a:lnTo>
                  <a:lnTo>
                    <a:pt x="2276411" y="6535344"/>
                  </a:lnTo>
                  <a:lnTo>
                    <a:pt x="2355685" y="6598272"/>
                  </a:lnTo>
                  <a:lnTo>
                    <a:pt x="2435098" y="6660235"/>
                  </a:lnTo>
                  <a:lnTo>
                    <a:pt x="2474887" y="6690804"/>
                  </a:lnTo>
                  <a:lnTo>
                    <a:pt x="2514739" y="6721068"/>
                  </a:lnTo>
                  <a:lnTo>
                    <a:pt x="2554694" y="6751002"/>
                  </a:lnTo>
                  <a:lnTo>
                    <a:pt x="2594737" y="6780606"/>
                  </a:lnTo>
                  <a:lnTo>
                    <a:pt x="2706497" y="6858000"/>
                  </a:lnTo>
                  <a:lnTo>
                    <a:pt x="2740152" y="6858000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3952" y="0"/>
              <a:ext cx="9525000" cy="340461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663952" y="0"/>
              <a:ext cx="1833245" cy="3404870"/>
            </a:xfrm>
            <a:custGeom>
              <a:avLst/>
              <a:gdLst/>
              <a:ahLst/>
              <a:cxnLst/>
              <a:rect l="l" t="t" r="r" b="b"/>
              <a:pathLst>
                <a:path w="1833245" h="3404870">
                  <a:moveTo>
                    <a:pt x="1832737" y="0"/>
                  </a:moveTo>
                  <a:lnTo>
                    <a:pt x="1612773" y="0"/>
                  </a:lnTo>
                  <a:lnTo>
                    <a:pt x="1590675" y="14985"/>
                  </a:lnTo>
                  <a:lnTo>
                    <a:pt x="1553427" y="42211"/>
                  </a:lnTo>
                  <a:lnTo>
                    <a:pt x="1516582" y="69963"/>
                  </a:lnTo>
                  <a:lnTo>
                    <a:pt x="1480141" y="98237"/>
                  </a:lnTo>
                  <a:lnTo>
                    <a:pt x="1444107" y="127028"/>
                  </a:lnTo>
                  <a:lnTo>
                    <a:pt x="1408479" y="156332"/>
                  </a:lnTo>
                  <a:lnTo>
                    <a:pt x="1373260" y="186145"/>
                  </a:lnTo>
                  <a:lnTo>
                    <a:pt x="1338450" y="216462"/>
                  </a:lnTo>
                  <a:lnTo>
                    <a:pt x="1304052" y="247278"/>
                  </a:lnTo>
                  <a:lnTo>
                    <a:pt x="1270065" y="278591"/>
                  </a:lnTo>
                  <a:lnTo>
                    <a:pt x="1236492" y="310394"/>
                  </a:lnTo>
                  <a:lnTo>
                    <a:pt x="1203334" y="342684"/>
                  </a:lnTo>
                  <a:lnTo>
                    <a:pt x="1170592" y="375456"/>
                  </a:lnTo>
                  <a:lnTo>
                    <a:pt x="1138267" y="408705"/>
                  </a:lnTo>
                  <a:lnTo>
                    <a:pt x="1106361" y="442429"/>
                  </a:lnTo>
                  <a:lnTo>
                    <a:pt x="1074875" y="476621"/>
                  </a:lnTo>
                  <a:lnTo>
                    <a:pt x="1043810" y="511277"/>
                  </a:lnTo>
                  <a:lnTo>
                    <a:pt x="1013168" y="546394"/>
                  </a:lnTo>
                  <a:lnTo>
                    <a:pt x="982950" y="581967"/>
                  </a:lnTo>
                  <a:lnTo>
                    <a:pt x="953156" y="617991"/>
                  </a:lnTo>
                  <a:lnTo>
                    <a:pt x="923790" y="654462"/>
                  </a:lnTo>
                  <a:lnTo>
                    <a:pt x="894850" y="691376"/>
                  </a:lnTo>
                  <a:lnTo>
                    <a:pt x="866340" y="728728"/>
                  </a:lnTo>
                  <a:lnTo>
                    <a:pt x="838261" y="766513"/>
                  </a:lnTo>
                  <a:lnTo>
                    <a:pt x="810612" y="804728"/>
                  </a:lnTo>
                  <a:lnTo>
                    <a:pt x="783397" y="843368"/>
                  </a:lnTo>
                  <a:lnTo>
                    <a:pt x="756616" y="882428"/>
                  </a:lnTo>
                  <a:lnTo>
                    <a:pt x="730270" y="921905"/>
                  </a:lnTo>
                  <a:lnTo>
                    <a:pt x="704361" y="961793"/>
                  </a:lnTo>
                  <a:lnTo>
                    <a:pt x="678890" y="1002088"/>
                  </a:lnTo>
                  <a:lnTo>
                    <a:pt x="653859" y="1042787"/>
                  </a:lnTo>
                  <a:lnTo>
                    <a:pt x="629268" y="1083884"/>
                  </a:lnTo>
                  <a:lnTo>
                    <a:pt x="605119" y="1125375"/>
                  </a:lnTo>
                  <a:lnTo>
                    <a:pt x="581413" y="1167256"/>
                  </a:lnTo>
                  <a:lnTo>
                    <a:pt x="558152" y="1209522"/>
                  </a:lnTo>
                  <a:lnTo>
                    <a:pt x="535337" y="1252169"/>
                  </a:lnTo>
                  <a:lnTo>
                    <a:pt x="512968" y="1295193"/>
                  </a:lnTo>
                  <a:lnTo>
                    <a:pt x="491048" y="1338589"/>
                  </a:lnTo>
                  <a:lnTo>
                    <a:pt x="469578" y="1382352"/>
                  </a:lnTo>
                  <a:lnTo>
                    <a:pt x="448559" y="1426479"/>
                  </a:lnTo>
                  <a:lnTo>
                    <a:pt x="427992" y="1470965"/>
                  </a:lnTo>
                  <a:lnTo>
                    <a:pt x="407879" y="1515805"/>
                  </a:lnTo>
                  <a:lnTo>
                    <a:pt x="388220" y="1560995"/>
                  </a:lnTo>
                  <a:lnTo>
                    <a:pt x="369018" y="1606531"/>
                  </a:lnTo>
                  <a:lnTo>
                    <a:pt x="350273" y="1652408"/>
                  </a:lnTo>
                  <a:lnTo>
                    <a:pt x="331987" y="1698622"/>
                  </a:lnTo>
                  <a:lnTo>
                    <a:pt x="314160" y="1745169"/>
                  </a:lnTo>
                  <a:lnTo>
                    <a:pt x="296796" y="1792043"/>
                  </a:lnTo>
                  <a:lnTo>
                    <a:pt x="279893" y="1839242"/>
                  </a:lnTo>
                  <a:lnTo>
                    <a:pt x="263455" y="1886759"/>
                  </a:lnTo>
                  <a:lnTo>
                    <a:pt x="247482" y="1934592"/>
                  </a:lnTo>
                  <a:lnTo>
                    <a:pt x="231975" y="1982735"/>
                  </a:lnTo>
                  <a:lnTo>
                    <a:pt x="216936" y="2031183"/>
                  </a:lnTo>
                  <a:lnTo>
                    <a:pt x="202367" y="2079934"/>
                  </a:lnTo>
                  <a:lnTo>
                    <a:pt x="188267" y="2128982"/>
                  </a:lnTo>
                  <a:lnTo>
                    <a:pt x="174639" y="2178323"/>
                  </a:lnTo>
                  <a:lnTo>
                    <a:pt x="161484" y="2227952"/>
                  </a:lnTo>
                  <a:lnTo>
                    <a:pt x="148804" y="2277865"/>
                  </a:lnTo>
                  <a:lnTo>
                    <a:pt x="136599" y="2328058"/>
                  </a:lnTo>
                  <a:lnTo>
                    <a:pt x="124871" y="2378526"/>
                  </a:lnTo>
                  <a:lnTo>
                    <a:pt x="113620" y="2429264"/>
                  </a:lnTo>
                  <a:lnTo>
                    <a:pt x="102850" y="2480270"/>
                  </a:lnTo>
                  <a:lnTo>
                    <a:pt x="92560" y="2531537"/>
                  </a:lnTo>
                  <a:lnTo>
                    <a:pt x="82752" y="2583062"/>
                  </a:lnTo>
                  <a:lnTo>
                    <a:pt x="73427" y="2634840"/>
                  </a:lnTo>
                  <a:lnTo>
                    <a:pt x="64587" y="2686867"/>
                  </a:lnTo>
                  <a:lnTo>
                    <a:pt x="56232" y="2739138"/>
                  </a:lnTo>
                  <a:lnTo>
                    <a:pt x="48365" y="2791649"/>
                  </a:lnTo>
                  <a:lnTo>
                    <a:pt x="40987" y="2844396"/>
                  </a:lnTo>
                  <a:lnTo>
                    <a:pt x="34098" y="2897374"/>
                  </a:lnTo>
                  <a:lnTo>
                    <a:pt x="27700" y="2950579"/>
                  </a:lnTo>
                  <a:lnTo>
                    <a:pt x="21794" y="3004006"/>
                  </a:lnTo>
                  <a:lnTo>
                    <a:pt x="16383" y="3057652"/>
                  </a:lnTo>
                  <a:lnTo>
                    <a:pt x="0" y="3404616"/>
                  </a:lnTo>
                  <a:lnTo>
                    <a:pt x="180975" y="3404616"/>
                  </a:lnTo>
                  <a:lnTo>
                    <a:pt x="182625" y="3336798"/>
                  </a:lnTo>
                  <a:lnTo>
                    <a:pt x="185499" y="3282702"/>
                  </a:lnTo>
                  <a:lnTo>
                    <a:pt x="188872" y="3228797"/>
                  </a:lnTo>
                  <a:lnTo>
                    <a:pt x="192743" y="3175087"/>
                  </a:lnTo>
                  <a:lnTo>
                    <a:pt x="197112" y="3121577"/>
                  </a:lnTo>
                  <a:lnTo>
                    <a:pt x="201976" y="3068271"/>
                  </a:lnTo>
                  <a:lnTo>
                    <a:pt x="207335" y="3015173"/>
                  </a:lnTo>
                  <a:lnTo>
                    <a:pt x="213188" y="2962287"/>
                  </a:lnTo>
                  <a:lnTo>
                    <a:pt x="219532" y="2909617"/>
                  </a:lnTo>
                  <a:lnTo>
                    <a:pt x="226367" y="2857169"/>
                  </a:lnTo>
                  <a:lnTo>
                    <a:pt x="233692" y="2804945"/>
                  </a:lnTo>
                  <a:lnTo>
                    <a:pt x="241505" y="2752951"/>
                  </a:lnTo>
                  <a:lnTo>
                    <a:pt x="249805" y="2701191"/>
                  </a:lnTo>
                  <a:lnTo>
                    <a:pt x="258590" y="2649668"/>
                  </a:lnTo>
                  <a:lnTo>
                    <a:pt x="267860" y="2598388"/>
                  </a:lnTo>
                  <a:lnTo>
                    <a:pt x="277613" y="2547353"/>
                  </a:lnTo>
                  <a:lnTo>
                    <a:pt x="287848" y="2496570"/>
                  </a:lnTo>
                  <a:lnTo>
                    <a:pt x="298563" y="2446041"/>
                  </a:lnTo>
                  <a:lnTo>
                    <a:pt x="309758" y="2395772"/>
                  </a:lnTo>
                  <a:lnTo>
                    <a:pt x="321430" y="2345766"/>
                  </a:lnTo>
                  <a:lnTo>
                    <a:pt x="333579" y="2296028"/>
                  </a:lnTo>
                  <a:lnTo>
                    <a:pt x="346204" y="2246561"/>
                  </a:lnTo>
                  <a:lnTo>
                    <a:pt x="359303" y="2197371"/>
                  </a:lnTo>
                  <a:lnTo>
                    <a:pt x="372874" y="2148461"/>
                  </a:lnTo>
                  <a:lnTo>
                    <a:pt x="386918" y="2099836"/>
                  </a:lnTo>
                  <a:lnTo>
                    <a:pt x="401431" y="2051500"/>
                  </a:lnTo>
                  <a:lnTo>
                    <a:pt x="416414" y="2003457"/>
                  </a:lnTo>
                  <a:lnTo>
                    <a:pt x="431864" y="1955712"/>
                  </a:lnTo>
                  <a:lnTo>
                    <a:pt x="447781" y="1908269"/>
                  </a:lnTo>
                  <a:lnTo>
                    <a:pt x="464163" y="1861131"/>
                  </a:lnTo>
                  <a:lnTo>
                    <a:pt x="481009" y="1814304"/>
                  </a:lnTo>
                  <a:lnTo>
                    <a:pt x="498317" y="1767791"/>
                  </a:lnTo>
                  <a:lnTo>
                    <a:pt x="516087" y="1721597"/>
                  </a:lnTo>
                  <a:lnTo>
                    <a:pt x="534317" y="1675727"/>
                  </a:lnTo>
                  <a:lnTo>
                    <a:pt x="553006" y="1630183"/>
                  </a:lnTo>
                  <a:lnTo>
                    <a:pt x="572152" y="1584971"/>
                  </a:lnTo>
                  <a:lnTo>
                    <a:pt x="591755" y="1540095"/>
                  </a:lnTo>
                  <a:lnTo>
                    <a:pt x="611813" y="1495559"/>
                  </a:lnTo>
                  <a:lnTo>
                    <a:pt x="632324" y="1451368"/>
                  </a:lnTo>
                  <a:lnTo>
                    <a:pt x="653287" y="1407525"/>
                  </a:lnTo>
                  <a:lnTo>
                    <a:pt x="674702" y="1364035"/>
                  </a:lnTo>
                  <a:lnTo>
                    <a:pt x="696567" y="1320902"/>
                  </a:lnTo>
                  <a:lnTo>
                    <a:pt x="718880" y="1278130"/>
                  </a:lnTo>
                  <a:lnTo>
                    <a:pt x="741641" y="1235724"/>
                  </a:lnTo>
                  <a:lnTo>
                    <a:pt x="764847" y="1193688"/>
                  </a:lnTo>
                  <a:lnTo>
                    <a:pt x="788499" y="1152026"/>
                  </a:lnTo>
                  <a:lnTo>
                    <a:pt x="812594" y="1110743"/>
                  </a:lnTo>
                  <a:lnTo>
                    <a:pt x="837131" y="1069842"/>
                  </a:lnTo>
                  <a:lnTo>
                    <a:pt x="862108" y="1029329"/>
                  </a:lnTo>
                  <a:lnTo>
                    <a:pt x="887526" y="989206"/>
                  </a:lnTo>
                  <a:lnTo>
                    <a:pt x="913382" y="949479"/>
                  </a:lnTo>
                  <a:lnTo>
                    <a:pt x="939675" y="910152"/>
                  </a:lnTo>
                  <a:lnTo>
                    <a:pt x="966404" y="871229"/>
                  </a:lnTo>
                  <a:lnTo>
                    <a:pt x="993567" y="832714"/>
                  </a:lnTo>
                  <a:lnTo>
                    <a:pt x="1021163" y="794612"/>
                  </a:lnTo>
                  <a:lnTo>
                    <a:pt x="1049192" y="756926"/>
                  </a:lnTo>
                  <a:lnTo>
                    <a:pt x="1077651" y="719661"/>
                  </a:lnTo>
                  <a:lnTo>
                    <a:pt x="1106540" y="682822"/>
                  </a:lnTo>
                  <a:lnTo>
                    <a:pt x="1135857" y="646412"/>
                  </a:lnTo>
                  <a:lnTo>
                    <a:pt x="1165600" y="610436"/>
                  </a:lnTo>
                  <a:lnTo>
                    <a:pt x="1195769" y="574898"/>
                  </a:lnTo>
                  <a:lnTo>
                    <a:pt x="1226363" y="539803"/>
                  </a:lnTo>
                  <a:lnTo>
                    <a:pt x="1257379" y="505154"/>
                  </a:lnTo>
                  <a:lnTo>
                    <a:pt x="1288817" y="470956"/>
                  </a:lnTo>
                  <a:lnTo>
                    <a:pt x="1320676" y="437213"/>
                  </a:lnTo>
                  <a:lnTo>
                    <a:pt x="1352954" y="403929"/>
                  </a:lnTo>
                  <a:lnTo>
                    <a:pt x="1385650" y="371110"/>
                  </a:lnTo>
                  <a:lnTo>
                    <a:pt x="1418762" y="338758"/>
                  </a:lnTo>
                  <a:lnTo>
                    <a:pt x="1452290" y="306878"/>
                  </a:lnTo>
                  <a:lnTo>
                    <a:pt x="1486232" y="275474"/>
                  </a:lnTo>
                  <a:lnTo>
                    <a:pt x="1520586" y="244552"/>
                  </a:lnTo>
                  <a:lnTo>
                    <a:pt x="1555353" y="214114"/>
                  </a:lnTo>
                  <a:lnTo>
                    <a:pt x="1590529" y="184165"/>
                  </a:lnTo>
                  <a:lnTo>
                    <a:pt x="1626114" y="154710"/>
                  </a:lnTo>
                  <a:lnTo>
                    <a:pt x="1662107" y="125753"/>
                  </a:lnTo>
                  <a:lnTo>
                    <a:pt x="1698507" y="97297"/>
                  </a:lnTo>
                  <a:lnTo>
                    <a:pt x="1735311" y="69348"/>
                  </a:lnTo>
                  <a:lnTo>
                    <a:pt x="1772520" y="41909"/>
                  </a:lnTo>
                  <a:lnTo>
                    <a:pt x="1810131" y="14985"/>
                  </a:lnTo>
                  <a:lnTo>
                    <a:pt x="1832737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0904" y="3453384"/>
              <a:ext cx="9531096" cy="340461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660904" y="3453384"/>
              <a:ext cx="2740660" cy="3404870"/>
            </a:xfrm>
            <a:custGeom>
              <a:avLst/>
              <a:gdLst/>
              <a:ahLst/>
              <a:cxnLst/>
              <a:rect l="l" t="t" r="r" b="b"/>
              <a:pathLst>
                <a:path w="2740660" h="3404870">
                  <a:moveTo>
                    <a:pt x="189991" y="0"/>
                  </a:moveTo>
                  <a:lnTo>
                    <a:pt x="3937" y="0"/>
                  </a:lnTo>
                  <a:lnTo>
                    <a:pt x="0" y="168782"/>
                  </a:lnTo>
                  <a:lnTo>
                    <a:pt x="520" y="223753"/>
                  </a:lnTo>
                  <a:lnTo>
                    <a:pt x="2072" y="277933"/>
                  </a:lnTo>
                  <a:lnTo>
                    <a:pt x="4641" y="331336"/>
                  </a:lnTo>
                  <a:lnTo>
                    <a:pt x="8213" y="383974"/>
                  </a:lnTo>
                  <a:lnTo>
                    <a:pt x="12774" y="435862"/>
                  </a:lnTo>
                  <a:lnTo>
                    <a:pt x="18311" y="487011"/>
                  </a:lnTo>
                  <a:lnTo>
                    <a:pt x="24808" y="537435"/>
                  </a:lnTo>
                  <a:lnTo>
                    <a:pt x="32253" y="587148"/>
                  </a:lnTo>
                  <a:lnTo>
                    <a:pt x="40630" y="636163"/>
                  </a:lnTo>
                  <a:lnTo>
                    <a:pt x="49926" y="684491"/>
                  </a:lnTo>
                  <a:lnTo>
                    <a:pt x="60127" y="732148"/>
                  </a:lnTo>
                  <a:lnTo>
                    <a:pt x="71219" y="779146"/>
                  </a:lnTo>
                  <a:lnTo>
                    <a:pt x="83187" y="825497"/>
                  </a:lnTo>
                  <a:lnTo>
                    <a:pt x="96018" y="871216"/>
                  </a:lnTo>
                  <a:lnTo>
                    <a:pt x="109698" y="916315"/>
                  </a:lnTo>
                  <a:lnTo>
                    <a:pt x="124212" y="960807"/>
                  </a:lnTo>
                  <a:lnTo>
                    <a:pt x="139547" y="1004706"/>
                  </a:lnTo>
                  <a:lnTo>
                    <a:pt x="155687" y="1048025"/>
                  </a:lnTo>
                  <a:lnTo>
                    <a:pt x="172620" y="1090777"/>
                  </a:lnTo>
                  <a:lnTo>
                    <a:pt x="190332" y="1132975"/>
                  </a:lnTo>
                  <a:lnTo>
                    <a:pt x="208807" y="1174631"/>
                  </a:lnTo>
                  <a:lnTo>
                    <a:pt x="228033" y="1215761"/>
                  </a:lnTo>
                  <a:lnTo>
                    <a:pt x="247994" y="1256375"/>
                  </a:lnTo>
                  <a:lnTo>
                    <a:pt x="268678" y="1296489"/>
                  </a:lnTo>
                  <a:lnTo>
                    <a:pt x="290070" y="1336114"/>
                  </a:lnTo>
                  <a:lnTo>
                    <a:pt x="312155" y="1375263"/>
                  </a:lnTo>
                  <a:lnTo>
                    <a:pt x="334920" y="1413951"/>
                  </a:lnTo>
                  <a:lnTo>
                    <a:pt x="358351" y="1452190"/>
                  </a:lnTo>
                  <a:lnTo>
                    <a:pt x="382434" y="1489994"/>
                  </a:lnTo>
                  <a:lnTo>
                    <a:pt x="407154" y="1527374"/>
                  </a:lnTo>
                  <a:lnTo>
                    <a:pt x="432498" y="1564346"/>
                  </a:lnTo>
                  <a:lnTo>
                    <a:pt x="458451" y="1600921"/>
                  </a:lnTo>
                  <a:lnTo>
                    <a:pt x="484999" y="1637113"/>
                  </a:lnTo>
                  <a:lnTo>
                    <a:pt x="512129" y="1672935"/>
                  </a:lnTo>
                  <a:lnTo>
                    <a:pt x="539827" y="1708400"/>
                  </a:lnTo>
                  <a:lnTo>
                    <a:pt x="568077" y="1743522"/>
                  </a:lnTo>
                  <a:lnTo>
                    <a:pt x="596867" y="1778313"/>
                  </a:lnTo>
                  <a:lnTo>
                    <a:pt x="626182" y="1812786"/>
                  </a:lnTo>
                  <a:lnTo>
                    <a:pt x="656008" y="1846955"/>
                  </a:lnTo>
                  <a:lnTo>
                    <a:pt x="686331" y="1880834"/>
                  </a:lnTo>
                  <a:lnTo>
                    <a:pt x="717136" y="1914434"/>
                  </a:lnTo>
                  <a:lnTo>
                    <a:pt x="748411" y="1947769"/>
                  </a:lnTo>
                  <a:lnTo>
                    <a:pt x="780140" y="1980853"/>
                  </a:lnTo>
                  <a:lnTo>
                    <a:pt x="812311" y="2013698"/>
                  </a:lnTo>
                  <a:lnTo>
                    <a:pt x="844907" y="2046317"/>
                  </a:lnTo>
                  <a:lnTo>
                    <a:pt x="877917" y="2078725"/>
                  </a:lnTo>
                  <a:lnTo>
                    <a:pt x="911325" y="2110933"/>
                  </a:lnTo>
                  <a:lnTo>
                    <a:pt x="945117" y="2142955"/>
                  </a:lnTo>
                  <a:lnTo>
                    <a:pt x="979280" y="2174805"/>
                  </a:lnTo>
                  <a:lnTo>
                    <a:pt x="1013800" y="2206494"/>
                  </a:lnTo>
                  <a:lnTo>
                    <a:pt x="1048661" y="2238037"/>
                  </a:lnTo>
                  <a:lnTo>
                    <a:pt x="1083851" y="2269447"/>
                  </a:lnTo>
                  <a:lnTo>
                    <a:pt x="1119355" y="2300737"/>
                  </a:lnTo>
                  <a:lnTo>
                    <a:pt x="1155159" y="2331919"/>
                  </a:lnTo>
                  <a:lnTo>
                    <a:pt x="1227612" y="2394015"/>
                  </a:lnTo>
                  <a:lnTo>
                    <a:pt x="1301096" y="2455840"/>
                  </a:lnTo>
                  <a:lnTo>
                    <a:pt x="1375499" y="2517499"/>
                  </a:lnTo>
                  <a:lnTo>
                    <a:pt x="1488582" y="2609907"/>
                  </a:lnTo>
                  <a:lnTo>
                    <a:pt x="1757367" y="2826990"/>
                  </a:lnTo>
                  <a:lnTo>
                    <a:pt x="1953140" y="2986152"/>
                  </a:lnTo>
                  <a:lnTo>
                    <a:pt x="2072006" y="3082000"/>
                  </a:lnTo>
                  <a:lnTo>
                    <a:pt x="2151263" y="3144921"/>
                  </a:lnTo>
                  <a:lnTo>
                    <a:pt x="2230656" y="3206872"/>
                  </a:lnTo>
                  <a:lnTo>
                    <a:pt x="2270436" y="3237434"/>
                  </a:lnTo>
                  <a:lnTo>
                    <a:pt x="2310289" y="3267694"/>
                  </a:lnTo>
                  <a:lnTo>
                    <a:pt x="2350228" y="3297632"/>
                  </a:lnTo>
                  <a:lnTo>
                    <a:pt x="2390267" y="3327227"/>
                  </a:lnTo>
                  <a:lnTo>
                    <a:pt x="2502026" y="3404616"/>
                  </a:lnTo>
                  <a:lnTo>
                    <a:pt x="2740151" y="3404616"/>
                  </a:lnTo>
                  <a:lnTo>
                    <a:pt x="2626106" y="3327228"/>
                  </a:lnTo>
                  <a:lnTo>
                    <a:pt x="2585219" y="3297635"/>
                  </a:lnTo>
                  <a:lnTo>
                    <a:pt x="2544436" y="3267699"/>
                  </a:lnTo>
                  <a:lnTo>
                    <a:pt x="2503744" y="3237440"/>
                  </a:lnTo>
                  <a:lnTo>
                    <a:pt x="2463128" y="3206878"/>
                  </a:lnTo>
                  <a:lnTo>
                    <a:pt x="2382072" y="3144926"/>
                  </a:lnTo>
                  <a:lnTo>
                    <a:pt x="2301160" y="3082004"/>
                  </a:lnTo>
                  <a:lnTo>
                    <a:pt x="2220284" y="3018272"/>
                  </a:lnTo>
                  <a:lnTo>
                    <a:pt x="2059153" y="2889864"/>
                  </a:lnTo>
                  <a:lnTo>
                    <a:pt x="1705560" y="2609907"/>
                  </a:lnTo>
                  <a:lnTo>
                    <a:pt x="1590113" y="2517499"/>
                  </a:lnTo>
                  <a:lnTo>
                    <a:pt x="1514154" y="2455840"/>
                  </a:lnTo>
                  <a:lnTo>
                    <a:pt x="1439134" y="2394015"/>
                  </a:lnTo>
                  <a:lnTo>
                    <a:pt x="1365168" y="2331919"/>
                  </a:lnTo>
                  <a:lnTo>
                    <a:pt x="1328616" y="2300737"/>
                  </a:lnTo>
                  <a:lnTo>
                    <a:pt x="1292371" y="2269447"/>
                  </a:lnTo>
                  <a:lnTo>
                    <a:pt x="1256446" y="2238037"/>
                  </a:lnTo>
                  <a:lnTo>
                    <a:pt x="1220856" y="2206494"/>
                  </a:lnTo>
                  <a:lnTo>
                    <a:pt x="1185616" y="2174805"/>
                  </a:lnTo>
                  <a:lnTo>
                    <a:pt x="1150740" y="2142955"/>
                  </a:lnTo>
                  <a:lnTo>
                    <a:pt x="1116242" y="2110933"/>
                  </a:lnTo>
                  <a:lnTo>
                    <a:pt x="1082137" y="2078725"/>
                  </a:lnTo>
                  <a:lnTo>
                    <a:pt x="1048439" y="2046317"/>
                  </a:lnTo>
                  <a:lnTo>
                    <a:pt x="1015162" y="2013698"/>
                  </a:lnTo>
                  <a:lnTo>
                    <a:pt x="982321" y="1980853"/>
                  </a:lnTo>
                  <a:lnTo>
                    <a:pt x="949929" y="1947769"/>
                  </a:lnTo>
                  <a:lnTo>
                    <a:pt x="918002" y="1914434"/>
                  </a:lnTo>
                  <a:lnTo>
                    <a:pt x="886554" y="1880834"/>
                  </a:lnTo>
                  <a:lnTo>
                    <a:pt x="855599" y="1846955"/>
                  </a:lnTo>
                  <a:lnTo>
                    <a:pt x="825151" y="1812786"/>
                  </a:lnTo>
                  <a:lnTo>
                    <a:pt x="795225" y="1778313"/>
                  </a:lnTo>
                  <a:lnTo>
                    <a:pt x="765835" y="1743522"/>
                  </a:lnTo>
                  <a:lnTo>
                    <a:pt x="736996" y="1708400"/>
                  </a:lnTo>
                  <a:lnTo>
                    <a:pt x="708721" y="1672935"/>
                  </a:lnTo>
                  <a:lnTo>
                    <a:pt x="681026" y="1637113"/>
                  </a:lnTo>
                  <a:lnTo>
                    <a:pt x="653924" y="1600921"/>
                  </a:lnTo>
                  <a:lnTo>
                    <a:pt x="627430" y="1564346"/>
                  </a:lnTo>
                  <a:lnTo>
                    <a:pt x="601558" y="1527374"/>
                  </a:lnTo>
                  <a:lnTo>
                    <a:pt x="576323" y="1489994"/>
                  </a:lnTo>
                  <a:lnTo>
                    <a:pt x="551738" y="1452190"/>
                  </a:lnTo>
                  <a:lnTo>
                    <a:pt x="527819" y="1413951"/>
                  </a:lnTo>
                  <a:lnTo>
                    <a:pt x="504580" y="1375263"/>
                  </a:lnTo>
                  <a:lnTo>
                    <a:pt x="482035" y="1336114"/>
                  </a:lnTo>
                  <a:lnTo>
                    <a:pt x="460198" y="1296489"/>
                  </a:lnTo>
                  <a:lnTo>
                    <a:pt x="439083" y="1256375"/>
                  </a:lnTo>
                  <a:lnTo>
                    <a:pt x="418706" y="1215761"/>
                  </a:lnTo>
                  <a:lnTo>
                    <a:pt x="399080" y="1174631"/>
                  </a:lnTo>
                  <a:lnTo>
                    <a:pt x="380220" y="1132975"/>
                  </a:lnTo>
                  <a:lnTo>
                    <a:pt x="362140" y="1090777"/>
                  </a:lnTo>
                  <a:lnTo>
                    <a:pt x="344855" y="1048025"/>
                  </a:lnTo>
                  <a:lnTo>
                    <a:pt x="328378" y="1004706"/>
                  </a:lnTo>
                  <a:lnTo>
                    <a:pt x="312724" y="960807"/>
                  </a:lnTo>
                  <a:lnTo>
                    <a:pt x="297908" y="916315"/>
                  </a:lnTo>
                  <a:lnTo>
                    <a:pt x="283944" y="871216"/>
                  </a:lnTo>
                  <a:lnTo>
                    <a:pt x="270846" y="825497"/>
                  </a:lnTo>
                  <a:lnTo>
                    <a:pt x="258628" y="779146"/>
                  </a:lnTo>
                  <a:lnTo>
                    <a:pt x="247306" y="732148"/>
                  </a:lnTo>
                  <a:lnTo>
                    <a:pt x="236893" y="684491"/>
                  </a:lnTo>
                  <a:lnTo>
                    <a:pt x="227403" y="636163"/>
                  </a:lnTo>
                  <a:lnTo>
                    <a:pt x="218851" y="587148"/>
                  </a:lnTo>
                  <a:lnTo>
                    <a:pt x="211252" y="537435"/>
                  </a:lnTo>
                  <a:lnTo>
                    <a:pt x="204619" y="487011"/>
                  </a:lnTo>
                  <a:lnTo>
                    <a:pt x="198968" y="435862"/>
                  </a:lnTo>
                  <a:lnTo>
                    <a:pt x="194312" y="383974"/>
                  </a:lnTo>
                  <a:lnTo>
                    <a:pt x="190665" y="331336"/>
                  </a:lnTo>
                  <a:lnTo>
                    <a:pt x="188043" y="277933"/>
                  </a:lnTo>
                  <a:lnTo>
                    <a:pt x="186459" y="223753"/>
                  </a:lnTo>
                  <a:lnTo>
                    <a:pt x="185927" y="168782"/>
                  </a:lnTo>
                  <a:lnTo>
                    <a:pt x="189991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58825" y="397509"/>
            <a:ext cx="219646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985" algn="ctr">
              <a:lnSpc>
                <a:spcPct val="100000"/>
              </a:lnSpc>
              <a:spcBef>
                <a:spcPts val="100"/>
              </a:spcBef>
            </a:pPr>
            <a:r>
              <a:rPr sz="2400" spc="-195" dirty="0">
                <a:solidFill>
                  <a:srgbClr val="5C202E"/>
                </a:solidFill>
                <a:latin typeface="Arial"/>
                <a:cs typeface="Arial"/>
              </a:rPr>
              <a:t>Advertising</a:t>
            </a:r>
            <a:r>
              <a:rPr sz="2400" spc="-65" dirty="0">
                <a:solidFill>
                  <a:srgbClr val="5C202E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5C202E"/>
                </a:solidFill>
                <a:latin typeface="Arial"/>
                <a:cs typeface="Arial"/>
              </a:rPr>
              <a:t>&amp; </a:t>
            </a:r>
            <a:r>
              <a:rPr sz="2400" spc="-135" dirty="0">
                <a:solidFill>
                  <a:srgbClr val="5C202E"/>
                </a:solidFill>
                <a:latin typeface="Arial"/>
                <a:cs typeface="Arial"/>
              </a:rPr>
              <a:t>Integrated</a:t>
            </a:r>
            <a:r>
              <a:rPr sz="2400" spc="-80" dirty="0">
                <a:solidFill>
                  <a:srgbClr val="5C202E"/>
                </a:solidFill>
                <a:latin typeface="Arial"/>
                <a:cs typeface="Arial"/>
              </a:rPr>
              <a:t> </a:t>
            </a:r>
            <a:r>
              <a:rPr sz="2400" spc="-150" dirty="0">
                <a:solidFill>
                  <a:srgbClr val="5C202E"/>
                </a:solidFill>
                <a:latin typeface="Arial"/>
                <a:cs typeface="Arial"/>
              </a:rPr>
              <a:t>Brand </a:t>
            </a:r>
            <a:r>
              <a:rPr sz="2400" spc="-95" dirty="0">
                <a:solidFill>
                  <a:srgbClr val="5C202E"/>
                </a:solidFill>
                <a:latin typeface="Arial"/>
                <a:cs typeface="Arial"/>
              </a:rPr>
              <a:t>Promotions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2864" y="5313933"/>
            <a:ext cx="306959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solidFill>
                  <a:srgbClr val="5C202E"/>
                </a:solidFill>
                <a:latin typeface="Arial"/>
                <a:cs typeface="Arial"/>
              </a:rPr>
              <a:t>Submitted</a:t>
            </a:r>
            <a:r>
              <a:rPr sz="1800" b="1" spc="-80" dirty="0">
                <a:solidFill>
                  <a:srgbClr val="5C202E"/>
                </a:solidFill>
                <a:latin typeface="Arial"/>
                <a:cs typeface="Arial"/>
              </a:rPr>
              <a:t> </a:t>
            </a:r>
            <a:r>
              <a:rPr sz="1800" b="1" spc="-125" dirty="0">
                <a:solidFill>
                  <a:srgbClr val="5C202E"/>
                </a:solidFill>
                <a:latin typeface="Arial"/>
                <a:cs typeface="Arial"/>
              </a:rPr>
              <a:t>to:</a:t>
            </a:r>
            <a:r>
              <a:rPr sz="1800" b="1" spc="-65" dirty="0">
                <a:solidFill>
                  <a:srgbClr val="5C202E"/>
                </a:solidFill>
                <a:latin typeface="Arial"/>
                <a:cs typeface="Arial"/>
              </a:rPr>
              <a:t> </a:t>
            </a:r>
            <a:r>
              <a:rPr sz="1800" b="1" spc="-120" dirty="0">
                <a:solidFill>
                  <a:srgbClr val="5C202E"/>
                </a:solidFill>
                <a:latin typeface="Arial"/>
                <a:cs typeface="Arial"/>
              </a:rPr>
              <a:t>Dr.</a:t>
            </a:r>
            <a:r>
              <a:rPr sz="1800" b="1" spc="-80" dirty="0">
                <a:solidFill>
                  <a:srgbClr val="5C202E"/>
                </a:solidFill>
                <a:latin typeface="Arial"/>
                <a:cs typeface="Arial"/>
              </a:rPr>
              <a:t> </a:t>
            </a:r>
            <a:r>
              <a:rPr sz="1800" b="1" spc="-120" dirty="0">
                <a:solidFill>
                  <a:srgbClr val="5C202E"/>
                </a:solidFill>
                <a:latin typeface="Arial"/>
                <a:cs typeface="Arial"/>
              </a:rPr>
              <a:t>Ajeet</a:t>
            </a:r>
            <a:r>
              <a:rPr sz="1800" b="1" spc="-114" dirty="0">
                <a:solidFill>
                  <a:srgbClr val="5C202E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5C202E"/>
                </a:solidFill>
                <a:latin typeface="Arial"/>
                <a:cs typeface="Arial"/>
              </a:rPr>
              <a:t>Sharma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b="1" spc="-114" dirty="0">
                <a:solidFill>
                  <a:srgbClr val="5C202E"/>
                </a:solidFill>
                <a:latin typeface="Arial"/>
                <a:cs typeface="Arial"/>
              </a:rPr>
              <a:t>Submitted</a:t>
            </a:r>
            <a:r>
              <a:rPr sz="1800" b="1" spc="-90" dirty="0">
                <a:solidFill>
                  <a:srgbClr val="5C202E"/>
                </a:solidFill>
                <a:latin typeface="Arial"/>
                <a:cs typeface="Arial"/>
              </a:rPr>
              <a:t> </a:t>
            </a:r>
            <a:r>
              <a:rPr sz="1800" b="1" spc="-185" dirty="0">
                <a:solidFill>
                  <a:srgbClr val="5C202E"/>
                </a:solidFill>
                <a:latin typeface="Arial"/>
                <a:cs typeface="Arial"/>
              </a:rPr>
              <a:t>by:</a:t>
            </a:r>
            <a:r>
              <a:rPr sz="1800" b="1" spc="-85" dirty="0">
                <a:solidFill>
                  <a:srgbClr val="5C202E"/>
                </a:solidFill>
                <a:latin typeface="Arial"/>
                <a:cs typeface="Arial"/>
              </a:rPr>
              <a:t> </a:t>
            </a:r>
            <a:r>
              <a:rPr sz="1800" b="1" spc="-155" dirty="0">
                <a:solidFill>
                  <a:srgbClr val="5C202E"/>
                </a:solidFill>
                <a:latin typeface="Arial"/>
                <a:cs typeface="Arial"/>
              </a:rPr>
              <a:t>Group</a:t>
            </a:r>
            <a:r>
              <a:rPr sz="1800" b="1" spc="-90" dirty="0">
                <a:solidFill>
                  <a:srgbClr val="5C202E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5C202E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  <a:p>
            <a:pPr marL="12065" marR="5080" algn="ctr">
              <a:lnSpc>
                <a:spcPct val="100000"/>
              </a:lnSpc>
            </a:pPr>
            <a:r>
              <a:rPr sz="1800" b="1" spc="-135" dirty="0">
                <a:solidFill>
                  <a:srgbClr val="5C202E"/>
                </a:solidFill>
                <a:latin typeface="Arial"/>
                <a:cs typeface="Arial"/>
              </a:rPr>
              <a:t>Aruza,</a:t>
            </a:r>
            <a:r>
              <a:rPr sz="1800" b="1" spc="-85" dirty="0">
                <a:solidFill>
                  <a:srgbClr val="5C202E"/>
                </a:solidFill>
                <a:latin typeface="Arial"/>
                <a:cs typeface="Arial"/>
              </a:rPr>
              <a:t> </a:t>
            </a:r>
            <a:r>
              <a:rPr sz="1800" b="1" spc="-135" dirty="0">
                <a:solidFill>
                  <a:srgbClr val="5C202E"/>
                </a:solidFill>
                <a:latin typeface="Arial"/>
                <a:cs typeface="Arial"/>
              </a:rPr>
              <a:t>Renu</a:t>
            </a:r>
            <a:r>
              <a:rPr sz="1800" b="1" spc="-100" dirty="0">
                <a:solidFill>
                  <a:srgbClr val="5C202E"/>
                </a:solidFill>
                <a:latin typeface="Arial"/>
                <a:cs typeface="Arial"/>
              </a:rPr>
              <a:t> </a:t>
            </a:r>
            <a:r>
              <a:rPr sz="1800" b="1" spc="-85" dirty="0">
                <a:solidFill>
                  <a:srgbClr val="5C202E"/>
                </a:solidFill>
                <a:latin typeface="Arial"/>
                <a:cs typeface="Arial"/>
              </a:rPr>
              <a:t>Sree,</a:t>
            </a:r>
            <a:r>
              <a:rPr sz="1800" b="1" spc="-80" dirty="0">
                <a:solidFill>
                  <a:srgbClr val="5C202E"/>
                </a:solidFill>
                <a:latin typeface="Arial"/>
                <a:cs typeface="Arial"/>
              </a:rPr>
              <a:t> </a:t>
            </a:r>
            <a:r>
              <a:rPr sz="1800" b="1" spc="-135" dirty="0">
                <a:solidFill>
                  <a:srgbClr val="5C202E"/>
                </a:solidFill>
                <a:latin typeface="Arial"/>
                <a:cs typeface="Arial"/>
              </a:rPr>
              <a:t>Pearly,</a:t>
            </a:r>
            <a:r>
              <a:rPr sz="1800" b="1" spc="-80" dirty="0">
                <a:solidFill>
                  <a:srgbClr val="5C202E"/>
                </a:solidFill>
                <a:latin typeface="Arial"/>
                <a:cs typeface="Arial"/>
              </a:rPr>
              <a:t> </a:t>
            </a:r>
            <a:r>
              <a:rPr sz="1800" b="1" spc="-90" dirty="0">
                <a:solidFill>
                  <a:srgbClr val="5C202E"/>
                </a:solidFill>
                <a:latin typeface="Arial"/>
                <a:cs typeface="Arial"/>
              </a:rPr>
              <a:t>Pallav </a:t>
            </a:r>
            <a:r>
              <a:rPr sz="1800" b="1" spc="-85" dirty="0">
                <a:solidFill>
                  <a:srgbClr val="5C202E"/>
                </a:solidFill>
                <a:latin typeface="Arial"/>
                <a:cs typeface="Arial"/>
              </a:rPr>
              <a:t>and</a:t>
            </a:r>
            <a:r>
              <a:rPr sz="1800" b="1" spc="-105" dirty="0">
                <a:solidFill>
                  <a:srgbClr val="5C202E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5C202E"/>
                </a:solidFill>
                <a:latin typeface="Arial"/>
                <a:cs typeface="Arial"/>
              </a:rPr>
              <a:t>Ujjwal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54076" y="3068447"/>
            <a:ext cx="2551430" cy="1081405"/>
            <a:chOff x="154076" y="3068447"/>
            <a:chExt cx="2551430" cy="108140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9976" y="3084537"/>
              <a:ext cx="1607566" cy="48289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9460" y="3074543"/>
              <a:ext cx="1595729" cy="4683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2664" y="3198876"/>
              <a:ext cx="149098" cy="8382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6223" y="3201289"/>
              <a:ext cx="151371" cy="21653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69594" y="3161157"/>
              <a:ext cx="1101725" cy="382270"/>
            </a:xfrm>
            <a:custGeom>
              <a:avLst/>
              <a:gdLst/>
              <a:ahLst/>
              <a:cxnLst/>
              <a:rect l="l" t="t" r="r" b="b"/>
              <a:pathLst>
                <a:path w="1101725" h="382270">
                  <a:moveTo>
                    <a:pt x="469366" y="5079"/>
                  </a:moveTo>
                  <a:lnTo>
                    <a:pt x="522452" y="5079"/>
                  </a:lnTo>
                  <a:lnTo>
                    <a:pt x="522452" y="291464"/>
                  </a:lnTo>
                  <a:lnTo>
                    <a:pt x="516356" y="334009"/>
                  </a:lnTo>
                  <a:lnTo>
                    <a:pt x="485233" y="370457"/>
                  </a:lnTo>
                  <a:lnTo>
                    <a:pt x="439013" y="381762"/>
                  </a:lnTo>
                  <a:lnTo>
                    <a:pt x="429794" y="381353"/>
                  </a:lnTo>
                  <a:lnTo>
                    <a:pt x="419269" y="380110"/>
                  </a:lnTo>
                  <a:lnTo>
                    <a:pt x="407418" y="378011"/>
                  </a:lnTo>
                  <a:lnTo>
                    <a:pt x="394220" y="375030"/>
                  </a:lnTo>
                  <a:lnTo>
                    <a:pt x="394220" y="331977"/>
                  </a:lnTo>
                  <a:lnTo>
                    <a:pt x="405319" y="333884"/>
                  </a:lnTo>
                  <a:lnTo>
                    <a:pt x="415047" y="335232"/>
                  </a:lnTo>
                  <a:lnTo>
                    <a:pt x="423401" y="336032"/>
                  </a:lnTo>
                  <a:lnTo>
                    <a:pt x="430377" y="336295"/>
                  </a:lnTo>
                  <a:lnTo>
                    <a:pt x="440279" y="335698"/>
                  </a:lnTo>
                  <a:lnTo>
                    <a:pt x="468818" y="303123"/>
                  </a:lnTo>
                  <a:lnTo>
                    <a:pt x="469366" y="291338"/>
                  </a:lnTo>
                  <a:lnTo>
                    <a:pt x="469366" y="5079"/>
                  </a:lnTo>
                  <a:close/>
                </a:path>
                <a:path w="1101725" h="382270">
                  <a:moveTo>
                    <a:pt x="992098" y="762"/>
                  </a:moveTo>
                  <a:lnTo>
                    <a:pt x="1033881" y="7715"/>
                  </a:lnTo>
                  <a:lnTo>
                    <a:pt x="1066520" y="28575"/>
                  </a:lnTo>
                  <a:lnTo>
                    <a:pt x="1089317" y="61515"/>
                  </a:lnTo>
                  <a:lnTo>
                    <a:pt x="1101445" y="104647"/>
                  </a:lnTo>
                  <a:lnTo>
                    <a:pt x="1053312" y="113029"/>
                  </a:lnTo>
                  <a:lnTo>
                    <a:pt x="1045500" y="83786"/>
                  </a:lnTo>
                  <a:lnTo>
                    <a:pt x="1032913" y="62912"/>
                  </a:lnTo>
                  <a:lnTo>
                    <a:pt x="1015540" y="50397"/>
                  </a:lnTo>
                  <a:lnTo>
                    <a:pt x="993368" y="46227"/>
                  </a:lnTo>
                  <a:lnTo>
                    <a:pt x="978531" y="47962"/>
                  </a:lnTo>
                  <a:lnTo>
                    <a:pt x="944473" y="73787"/>
                  </a:lnTo>
                  <a:lnTo>
                    <a:pt x="928167" y="125239"/>
                  </a:lnTo>
                  <a:lnTo>
                    <a:pt x="927074" y="146812"/>
                  </a:lnTo>
                  <a:lnTo>
                    <a:pt x="928148" y="170555"/>
                  </a:lnTo>
                  <a:lnTo>
                    <a:pt x="936772" y="209087"/>
                  </a:lnTo>
                  <a:lnTo>
                    <a:pt x="964825" y="243903"/>
                  </a:lnTo>
                  <a:lnTo>
                    <a:pt x="991971" y="250570"/>
                  </a:lnTo>
                  <a:lnTo>
                    <a:pt x="1013668" y="246358"/>
                  </a:lnTo>
                  <a:lnTo>
                    <a:pt x="1031151" y="233727"/>
                  </a:lnTo>
                  <a:lnTo>
                    <a:pt x="1044442" y="212691"/>
                  </a:lnTo>
                  <a:lnTo>
                    <a:pt x="1053566" y="183260"/>
                  </a:lnTo>
                  <a:lnTo>
                    <a:pt x="1101445" y="191007"/>
                  </a:lnTo>
                  <a:lnTo>
                    <a:pt x="1087808" y="236537"/>
                  </a:lnTo>
                  <a:lnTo>
                    <a:pt x="1063980" y="269493"/>
                  </a:lnTo>
                  <a:lnTo>
                    <a:pt x="1031405" y="289385"/>
                  </a:lnTo>
                  <a:lnTo>
                    <a:pt x="991590" y="296037"/>
                  </a:lnTo>
                  <a:lnTo>
                    <a:pt x="963942" y="293348"/>
                  </a:lnTo>
                  <a:lnTo>
                    <a:pt x="919313" y="271873"/>
                  </a:lnTo>
                  <a:lnTo>
                    <a:pt x="888974" y="230536"/>
                  </a:lnTo>
                  <a:lnTo>
                    <a:pt x="873734" y="178530"/>
                  </a:lnTo>
                  <a:lnTo>
                    <a:pt x="871829" y="149097"/>
                  </a:lnTo>
                  <a:lnTo>
                    <a:pt x="873831" y="118762"/>
                  </a:lnTo>
                  <a:lnTo>
                    <a:pt x="889885" y="65855"/>
                  </a:lnTo>
                  <a:lnTo>
                    <a:pt x="921554" y="24711"/>
                  </a:lnTo>
                  <a:lnTo>
                    <a:pt x="965646" y="3427"/>
                  </a:lnTo>
                  <a:lnTo>
                    <a:pt x="992098" y="762"/>
                  </a:lnTo>
                  <a:close/>
                </a:path>
                <a:path w="1101725" h="382270">
                  <a:moveTo>
                    <a:pt x="709523" y="762"/>
                  </a:moveTo>
                  <a:lnTo>
                    <a:pt x="759529" y="10350"/>
                  </a:lnTo>
                  <a:lnTo>
                    <a:pt x="798677" y="38988"/>
                  </a:lnTo>
                  <a:lnTo>
                    <a:pt x="824188" y="87772"/>
                  </a:lnTo>
                  <a:lnTo>
                    <a:pt x="833221" y="157606"/>
                  </a:lnTo>
                  <a:lnTo>
                    <a:pt x="637260" y="157606"/>
                  </a:lnTo>
                  <a:lnTo>
                    <a:pt x="638738" y="182181"/>
                  </a:lnTo>
                  <a:lnTo>
                    <a:pt x="650601" y="218757"/>
                  </a:lnTo>
                  <a:lnTo>
                    <a:pt x="685488" y="245617"/>
                  </a:lnTo>
                  <a:lnTo>
                    <a:pt x="711301" y="250570"/>
                  </a:lnTo>
                  <a:lnTo>
                    <a:pt x="733619" y="247241"/>
                  </a:lnTo>
                  <a:lnTo>
                    <a:pt x="752592" y="237267"/>
                  </a:lnTo>
                  <a:lnTo>
                    <a:pt x="768255" y="220674"/>
                  </a:lnTo>
                  <a:lnTo>
                    <a:pt x="780643" y="197484"/>
                  </a:lnTo>
                  <a:lnTo>
                    <a:pt x="828649" y="206882"/>
                  </a:lnTo>
                  <a:lnTo>
                    <a:pt x="811964" y="244109"/>
                  </a:lnTo>
                  <a:lnTo>
                    <a:pt x="784707" y="272288"/>
                  </a:lnTo>
                  <a:lnTo>
                    <a:pt x="749353" y="290115"/>
                  </a:lnTo>
                  <a:lnTo>
                    <a:pt x="708380" y="296037"/>
                  </a:lnTo>
                  <a:lnTo>
                    <a:pt x="680807" y="293510"/>
                  </a:lnTo>
                  <a:lnTo>
                    <a:pt x="633996" y="273266"/>
                  </a:lnTo>
                  <a:lnTo>
                    <a:pt x="599206" y="233763"/>
                  </a:lnTo>
                  <a:lnTo>
                    <a:pt x="581438" y="180907"/>
                  </a:lnTo>
                  <a:lnTo>
                    <a:pt x="579221" y="149859"/>
                  </a:lnTo>
                  <a:lnTo>
                    <a:pt x="581533" y="118262"/>
                  </a:lnTo>
                  <a:lnTo>
                    <a:pt x="600063" y="64402"/>
                  </a:lnTo>
                  <a:lnTo>
                    <a:pt x="635996" y="24068"/>
                  </a:lnTo>
                  <a:lnTo>
                    <a:pt x="682617" y="3355"/>
                  </a:lnTo>
                  <a:lnTo>
                    <a:pt x="709523" y="762"/>
                  </a:lnTo>
                  <a:close/>
                </a:path>
                <a:path w="1101725" h="382270">
                  <a:moveTo>
                    <a:pt x="283121" y="762"/>
                  </a:moveTo>
                  <a:lnTo>
                    <a:pt x="335507" y="11334"/>
                  </a:lnTo>
                  <a:lnTo>
                    <a:pt x="375424" y="43052"/>
                  </a:lnTo>
                  <a:lnTo>
                    <a:pt x="400648" y="90376"/>
                  </a:lnTo>
                  <a:lnTo>
                    <a:pt x="409041" y="147700"/>
                  </a:lnTo>
                  <a:lnTo>
                    <a:pt x="406784" y="178800"/>
                  </a:lnTo>
                  <a:lnTo>
                    <a:pt x="388703" y="232140"/>
                  </a:lnTo>
                  <a:lnTo>
                    <a:pt x="353395" y="272623"/>
                  </a:lnTo>
                  <a:lnTo>
                    <a:pt x="306384" y="293439"/>
                  </a:lnTo>
                  <a:lnTo>
                    <a:pt x="278841" y="296037"/>
                  </a:lnTo>
                  <a:lnTo>
                    <a:pt x="251261" y="293348"/>
                  </a:lnTo>
                  <a:lnTo>
                    <a:pt x="205835" y="271873"/>
                  </a:lnTo>
                  <a:lnTo>
                    <a:pt x="173790" y="230439"/>
                  </a:lnTo>
                  <a:lnTo>
                    <a:pt x="157565" y="177619"/>
                  </a:lnTo>
                  <a:lnTo>
                    <a:pt x="155536" y="147446"/>
                  </a:lnTo>
                  <a:lnTo>
                    <a:pt x="157818" y="115849"/>
                  </a:lnTo>
                  <a:lnTo>
                    <a:pt x="176068" y="62561"/>
                  </a:lnTo>
                  <a:lnTo>
                    <a:pt x="211417" y="23318"/>
                  </a:lnTo>
                  <a:lnTo>
                    <a:pt x="256960" y="3264"/>
                  </a:lnTo>
                  <a:lnTo>
                    <a:pt x="283121" y="762"/>
                  </a:lnTo>
                  <a:close/>
                </a:path>
                <a:path w="1101725" h="382270">
                  <a:moveTo>
                    <a:pt x="121526" y="0"/>
                  </a:moveTo>
                  <a:lnTo>
                    <a:pt x="125628" y="0"/>
                  </a:lnTo>
                  <a:lnTo>
                    <a:pt x="133045" y="507"/>
                  </a:lnTo>
                  <a:lnTo>
                    <a:pt x="143802" y="1650"/>
                  </a:lnTo>
                  <a:lnTo>
                    <a:pt x="143802" y="51942"/>
                  </a:lnTo>
                  <a:lnTo>
                    <a:pt x="129540" y="51942"/>
                  </a:lnTo>
                  <a:lnTo>
                    <a:pt x="114171" y="53465"/>
                  </a:lnTo>
                  <a:lnTo>
                    <a:pt x="76009" y="76200"/>
                  </a:lnTo>
                  <a:lnTo>
                    <a:pt x="55072" y="120330"/>
                  </a:lnTo>
                  <a:lnTo>
                    <a:pt x="53098" y="138429"/>
                  </a:lnTo>
                  <a:lnTo>
                    <a:pt x="53098" y="288670"/>
                  </a:lnTo>
                  <a:lnTo>
                    <a:pt x="0" y="288670"/>
                  </a:lnTo>
                  <a:lnTo>
                    <a:pt x="0" y="8127"/>
                  </a:lnTo>
                  <a:lnTo>
                    <a:pt x="47929" y="8127"/>
                  </a:lnTo>
                  <a:lnTo>
                    <a:pt x="47929" y="70992"/>
                  </a:lnTo>
                  <a:lnTo>
                    <a:pt x="53358" y="51423"/>
                  </a:lnTo>
                  <a:lnTo>
                    <a:pt x="78308" y="14096"/>
                  </a:lnTo>
                  <a:lnTo>
                    <a:pt x="110481" y="881"/>
                  </a:lnTo>
                  <a:lnTo>
                    <a:pt x="121526" y="0"/>
                  </a:lnTo>
                  <a:close/>
                </a:path>
              </a:pathLst>
            </a:custGeom>
            <a:ln w="12192">
              <a:solidFill>
                <a:srgbClr val="7A2C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285" y="3117469"/>
              <a:ext cx="156540" cy="14185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59460" y="3074543"/>
              <a:ext cx="1595755" cy="382905"/>
            </a:xfrm>
            <a:custGeom>
              <a:avLst/>
              <a:gdLst/>
              <a:ahLst/>
              <a:cxnLst/>
              <a:rect l="l" t="t" r="r" b="b"/>
              <a:pathLst>
                <a:path w="1595755" h="382904">
                  <a:moveTo>
                    <a:pt x="1520037" y="23114"/>
                  </a:moveTo>
                  <a:lnTo>
                    <a:pt x="1520037" y="94742"/>
                  </a:lnTo>
                  <a:lnTo>
                    <a:pt x="1580235" y="94742"/>
                  </a:lnTo>
                  <a:lnTo>
                    <a:pt x="1580235" y="138557"/>
                  </a:lnTo>
                  <a:lnTo>
                    <a:pt x="1520037" y="138557"/>
                  </a:lnTo>
                  <a:lnTo>
                    <a:pt x="1520037" y="302387"/>
                  </a:lnTo>
                  <a:lnTo>
                    <a:pt x="1522373" y="318148"/>
                  </a:lnTo>
                  <a:lnTo>
                    <a:pt x="1529387" y="329422"/>
                  </a:lnTo>
                  <a:lnTo>
                    <a:pt x="1541093" y="336194"/>
                  </a:lnTo>
                  <a:lnTo>
                    <a:pt x="1557502" y="338455"/>
                  </a:lnTo>
                  <a:lnTo>
                    <a:pt x="1565118" y="338284"/>
                  </a:lnTo>
                  <a:lnTo>
                    <a:pt x="1574044" y="337756"/>
                  </a:lnTo>
                  <a:lnTo>
                    <a:pt x="1584255" y="336847"/>
                  </a:lnTo>
                  <a:lnTo>
                    <a:pt x="1595729" y="335534"/>
                  </a:lnTo>
                  <a:lnTo>
                    <a:pt x="1595729" y="378968"/>
                  </a:lnTo>
                  <a:lnTo>
                    <a:pt x="1582823" y="380561"/>
                  </a:lnTo>
                  <a:lnTo>
                    <a:pt x="1571155" y="381714"/>
                  </a:lnTo>
                  <a:lnTo>
                    <a:pt x="1560725" y="382414"/>
                  </a:lnTo>
                  <a:lnTo>
                    <a:pt x="1551533" y="382651"/>
                  </a:lnTo>
                  <a:lnTo>
                    <a:pt x="1515009" y="377199"/>
                  </a:lnTo>
                  <a:lnTo>
                    <a:pt x="1488890" y="360854"/>
                  </a:lnTo>
                  <a:lnTo>
                    <a:pt x="1473202" y="333627"/>
                  </a:lnTo>
                  <a:lnTo>
                    <a:pt x="1467967" y="295529"/>
                  </a:lnTo>
                  <a:lnTo>
                    <a:pt x="1467967" y="138557"/>
                  </a:lnTo>
                  <a:lnTo>
                    <a:pt x="1420088" y="138557"/>
                  </a:lnTo>
                  <a:lnTo>
                    <a:pt x="1420088" y="94742"/>
                  </a:lnTo>
                  <a:lnTo>
                    <a:pt x="1468094" y="94742"/>
                  </a:lnTo>
                  <a:lnTo>
                    <a:pt x="1469999" y="27432"/>
                  </a:lnTo>
                  <a:lnTo>
                    <a:pt x="1520037" y="23114"/>
                  </a:lnTo>
                  <a:close/>
                </a:path>
                <a:path w="1595755" h="382904">
                  <a:moveTo>
                    <a:pt x="775944" y="0"/>
                  </a:moveTo>
                  <a:lnTo>
                    <a:pt x="834745" y="0"/>
                  </a:lnTo>
                  <a:lnTo>
                    <a:pt x="834745" y="57658"/>
                  </a:lnTo>
                  <a:lnTo>
                    <a:pt x="775944" y="57658"/>
                  </a:lnTo>
                  <a:lnTo>
                    <a:pt x="775944" y="0"/>
                  </a:lnTo>
                  <a:close/>
                </a:path>
                <a:path w="1595755" h="382904">
                  <a:moveTo>
                    <a:pt x="0" y="0"/>
                  </a:moveTo>
                  <a:lnTo>
                    <a:pt x="134708" y="0"/>
                  </a:lnTo>
                  <a:lnTo>
                    <a:pt x="164286" y="2166"/>
                  </a:lnTo>
                  <a:lnTo>
                    <a:pt x="211111" y="19502"/>
                  </a:lnTo>
                  <a:lnTo>
                    <a:pt x="241645" y="52655"/>
                  </a:lnTo>
                  <a:lnTo>
                    <a:pt x="256837" y="92053"/>
                  </a:lnTo>
                  <a:lnTo>
                    <a:pt x="258737" y="113537"/>
                  </a:lnTo>
                  <a:lnTo>
                    <a:pt x="256672" y="137064"/>
                  </a:lnTo>
                  <a:lnTo>
                    <a:pt x="240150" y="177831"/>
                  </a:lnTo>
                  <a:lnTo>
                    <a:pt x="207915" y="209220"/>
                  </a:lnTo>
                  <a:lnTo>
                    <a:pt x="164851" y="225325"/>
                  </a:lnTo>
                  <a:lnTo>
                    <a:pt x="139560" y="227330"/>
                  </a:lnTo>
                  <a:lnTo>
                    <a:pt x="56921" y="227330"/>
                  </a:lnTo>
                  <a:lnTo>
                    <a:pt x="56921" y="375285"/>
                  </a:lnTo>
                  <a:lnTo>
                    <a:pt x="0" y="375285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7A2C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67127" y="3294888"/>
              <a:ext cx="147637" cy="5587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58364" y="3285855"/>
              <a:ext cx="132092" cy="4357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158364" y="3285855"/>
              <a:ext cx="132715" cy="43815"/>
            </a:xfrm>
            <a:custGeom>
              <a:avLst/>
              <a:gdLst/>
              <a:ahLst/>
              <a:cxnLst/>
              <a:rect l="l" t="t" r="r" b="b"/>
              <a:pathLst>
                <a:path w="132714" h="43814">
                  <a:moveTo>
                    <a:pt x="0" y="43576"/>
                  </a:moveTo>
                  <a:lnTo>
                    <a:pt x="132092" y="43576"/>
                  </a:lnTo>
                  <a:lnTo>
                    <a:pt x="132092" y="0"/>
                  </a:lnTo>
                  <a:lnTo>
                    <a:pt x="0" y="0"/>
                  </a:lnTo>
                  <a:lnTo>
                    <a:pt x="0" y="43576"/>
                  </a:lnTo>
                  <a:close/>
                </a:path>
              </a:pathLst>
            </a:custGeom>
            <a:ln w="12192">
              <a:solidFill>
                <a:srgbClr val="7A2C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0687" y="3755186"/>
              <a:ext cx="2534285" cy="39453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172" y="3745102"/>
              <a:ext cx="2521305" cy="38265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24126" y="3871848"/>
              <a:ext cx="151383" cy="21653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69973" y="3871848"/>
              <a:ext cx="151384" cy="21653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60172" y="3745102"/>
              <a:ext cx="2521585" cy="382905"/>
            </a:xfrm>
            <a:custGeom>
              <a:avLst/>
              <a:gdLst/>
              <a:ahLst/>
              <a:cxnLst/>
              <a:rect l="l" t="t" r="r" b="b"/>
              <a:pathLst>
                <a:path w="2521585" h="382904">
                  <a:moveTo>
                    <a:pt x="2395321" y="87376"/>
                  </a:moveTo>
                  <a:lnTo>
                    <a:pt x="2436965" y="92257"/>
                  </a:lnTo>
                  <a:lnTo>
                    <a:pt x="2469870" y="106902"/>
                  </a:lnTo>
                  <a:lnTo>
                    <a:pt x="2494012" y="131310"/>
                  </a:lnTo>
                  <a:lnTo>
                    <a:pt x="2509367" y="165481"/>
                  </a:lnTo>
                  <a:lnTo>
                    <a:pt x="2461869" y="175133"/>
                  </a:lnTo>
                  <a:lnTo>
                    <a:pt x="2451465" y="156630"/>
                  </a:lnTo>
                  <a:lnTo>
                    <a:pt x="2437215" y="143414"/>
                  </a:lnTo>
                  <a:lnTo>
                    <a:pt x="2419132" y="135485"/>
                  </a:lnTo>
                  <a:lnTo>
                    <a:pt x="2397226" y="132842"/>
                  </a:lnTo>
                  <a:lnTo>
                    <a:pt x="2385895" y="133415"/>
                  </a:lnTo>
                  <a:lnTo>
                    <a:pt x="2348141" y="152971"/>
                  </a:lnTo>
                  <a:lnTo>
                    <a:pt x="2344521" y="167259"/>
                  </a:lnTo>
                  <a:lnTo>
                    <a:pt x="2346853" y="178782"/>
                  </a:lnTo>
                  <a:lnTo>
                    <a:pt x="2353840" y="188007"/>
                  </a:lnTo>
                  <a:lnTo>
                    <a:pt x="2365470" y="194923"/>
                  </a:lnTo>
                  <a:lnTo>
                    <a:pt x="2381732" y="199517"/>
                  </a:lnTo>
                  <a:lnTo>
                    <a:pt x="2434183" y="209169"/>
                  </a:lnTo>
                  <a:lnTo>
                    <a:pt x="2472335" y="220430"/>
                  </a:lnTo>
                  <a:lnTo>
                    <a:pt x="2499556" y="238394"/>
                  </a:lnTo>
                  <a:lnTo>
                    <a:pt x="2515872" y="263050"/>
                  </a:lnTo>
                  <a:lnTo>
                    <a:pt x="2521305" y="294386"/>
                  </a:lnTo>
                  <a:lnTo>
                    <a:pt x="2519279" y="313316"/>
                  </a:lnTo>
                  <a:lnTo>
                    <a:pt x="2488793" y="358394"/>
                  </a:lnTo>
                  <a:lnTo>
                    <a:pt x="2451201" y="376570"/>
                  </a:lnTo>
                  <a:lnTo>
                    <a:pt x="2403322" y="382651"/>
                  </a:lnTo>
                  <a:lnTo>
                    <a:pt x="2358150" y="377223"/>
                  </a:lnTo>
                  <a:lnTo>
                    <a:pt x="2322455" y="360949"/>
                  </a:lnTo>
                  <a:lnTo>
                    <a:pt x="2296237" y="333841"/>
                  </a:lnTo>
                  <a:lnTo>
                    <a:pt x="2279497" y="295910"/>
                  </a:lnTo>
                  <a:lnTo>
                    <a:pt x="2329154" y="286258"/>
                  </a:lnTo>
                  <a:lnTo>
                    <a:pt x="2339227" y="308520"/>
                  </a:lnTo>
                  <a:lnTo>
                    <a:pt x="2355919" y="324437"/>
                  </a:lnTo>
                  <a:lnTo>
                    <a:pt x="2379232" y="333996"/>
                  </a:lnTo>
                  <a:lnTo>
                    <a:pt x="2409164" y="337185"/>
                  </a:lnTo>
                  <a:lnTo>
                    <a:pt x="2420927" y="336520"/>
                  </a:lnTo>
                  <a:lnTo>
                    <a:pt x="2457005" y="320925"/>
                  </a:lnTo>
                  <a:lnTo>
                    <a:pt x="2466060" y="297815"/>
                  </a:lnTo>
                  <a:lnTo>
                    <a:pt x="2463463" y="285428"/>
                  </a:lnTo>
                  <a:lnTo>
                    <a:pt x="2455662" y="275494"/>
                  </a:lnTo>
                  <a:lnTo>
                    <a:pt x="2442646" y="267989"/>
                  </a:lnTo>
                  <a:lnTo>
                    <a:pt x="2424404" y="262890"/>
                  </a:lnTo>
                  <a:lnTo>
                    <a:pt x="2367635" y="252095"/>
                  </a:lnTo>
                  <a:lnTo>
                    <a:pt x="2350988" y="247927"/>
                  </a:lnTo>
                  <a:lnTo>
                    <a:pt x="2311501" y="225425"/>
                  </a:lnTo>
                  <a:lnTo>
                    <a:pt x="2291731" y="188081"/>
                  </a:lnTo>
                  <a:lnTo>
                    <a:pt x="2290419" y="172339"/>
                  </a:lnTo>
                  <a:lnTo>
                    <a:pt x="2292207" y="154906"/>
                  </a:lnTo>
                  <a:lnTo>
                    <a:pt x="2319121" y="111633"/>
                  </a:lnTo>
                  <a:lnTo>
                    <a:pt x="2372699" y="88898"/>
                  </a:lnTo>
                  <a:lnTo>
                    <a:pt x="2395321" y="87376"/>
                  </a:lnTo>
                  <a:close/>
                </a:path>
                <a:path w="2521585" h="382904">
                  <a:moveTo>
                    <a:pt x="1940407" y="87376"/>
                  </a:moveTo>
                  <a:lnTo>
                    <a:pt x="1992810" y="97948"/>
                  </a:lnTo>
                  <a:lnTo>
                    <a:pt x="2032736" y="129667"/>
                  </a:lnTo>
                  <a:lnTo>
                    <a:pt x="2057993" y="176990"/>
                  </a:lnTo>
                  <a:lnTo>
                    <a:pt x="2066391" y="234315"/>
                  </a:lnTo>
                  <a:lnTo>
                    <a:pt x="2064129" y="265414"/>
                  </a:lnTo>
                  <a:lnTo>
                    <a:pt x="2046031" y="318754"/>
                  </a:lnTo>
                  <a:lnTo>
                    <a:pt x="2010743" y="359237"/>
                  </a:lnTo>
                  <a:lnTo>
                    <a:pt x="1963741" y="380053"/>
                  </a:lnTo>
                  <a:lnTo>
                    <a:pt x="1936216" y="382651"/>
                  </a:lnTo>
                  <a:lnTo>
                    <a:pt x="1908613" y="379962"/>
                  </a:lnTo>
                  <a:lnTo>
                    <a:pt x="1863171" y="358487"/>
                  </a:lnTo>
                  <a:lnTo>
                    <a:pt x="1831116" y="317053"/>
                  </a:lnTo>
                  <a:lnTo>
                    <a:pt x="1814923" y="264233"/>
                  </a:lnTo>
                  <a:lnTo>
                    <a:pt x="1812899" y="234061"/>
                  </a:lnTo>
                  <a:lnTo>
                    <a:pt x="1815183" y="202463"/>
                  </a:lnTo>
                  <a:lnTo>
                    <a:pt x="1833420" y="149175"/>
                  </a:lnTo>
                  <a:lnTo>
                    <a:pt x="1868755" y="109932"/>
                  </a:lnTo>
                  <a:lnTo>
                    <a:pt x="1914285" y="89878"/>
                  </a:lnTo>
                  <a:lnTo>
                    <a:pt x="1940407" y="87376"/>
                  </a:lnTo>
                  <a:close/>
                </a:path>
                <a:path w="2521585" h="382904">
                  <a:moveTo>
                    <a:pt x="1486255" y="87376"/>
                  </a:moveTo>
                  <a:lnTo>
                    <a:pt x="1538658" y="97948"/>
                  </a:lnTo>
                  <a:lnTo>
                    <a:pt x="1578584" y="129667"/>
                  </a:lnTo>
                  <a:lnTo>
                    <a:pt x="1603841" y="176990"/>
                  </a:lnTo>
                  <a:lnTo>
                    <a:pt x="1612239" y="234315"/>
                  </a:lnTo>
                  <a:lnTo>
                    <a:pt x="1609977" y="265414"/>
                  </a:lnTo>
                  <a:lnTo>
                    <a:pt x="1591879" y="318754"/>
                  </a:lnTo>
                  <a:lnTo>
                    <a:pt x="1556591" y="359237"/>
                  </a:lnTo>
                  <a:lnTo>
                    <a:pt x="1509589" y="380053"/>
                  </a:lnTo>
                  <a:lnTo>
                    <a:pt x="1482064" y="382651"/>
                  </a:lnTo>
                  <a:lnTo>
                    <a:pt x="1454461" y="379962"/>
                  </a:lnTo>
                  <a:lnTo>
                    <a:pt x="1409019" y="358487"/>
                  </a:lnTo>
                  <a:lnTo>
                    <a:pt x="1376964" y="317053"/>
                  </a:lnTo>
                  <a:lnTo>
                    <a:pt x="1360771" y="264233"/>
                  </a:lnTo>
                  <a:lnTo>
                    <a:pt x="1358747" y="234061"/>
                  </a:lnTo>
                  <a:lnTo>
                    <a:pt x="1361031" y="202463"/>
                  </a:lnTo>
                  <a:lnTo>
                    <a:pt x="1379268" y="149175"/>
                  </a:lnTo>
                  <a:lnTo>
                    <a:pt x="1414603" y="109932"/>
                  </a:lnTo>
                  <a:lnTo>
                    <a:pt x="1460133" y="89878"/>
                  </a:lnTo>
                  <a:lnTo>
                    <a:pt x="1486255" y="87376"/>
                  </a:lnTo>
                  <a:close/>
                </a:path>
                <a:path w="2521585" h="382904">
                  <a:moveTo>
                    <a:pt x="2248255" y="86614"/>
                  </a:moveTo>
                  <a:lnTo>
                    <a:pt x="2252319" y="86614"/>
                  </a:lnTo>
                  <a:lnTo>
                    <a:pt x="2259812" y="87122"/>
                  </a:lnTo>
                  <a:lnTo>
                    <a:pt x="2270480" y="88265"/>
                  </a:lnTo>
                  <a:lnTo>
                    <a:pt x="2270480" y="138557"/>
                  </a:lnTo>
                  <a:lnTo>
                    <a:pt x="2256256" y="138557"/>
                  </a:lnTo>
                  <a:lnTo>
                    <a:pt x="2240901" y="140079"/>
                  </a:lnTo>
                  <a:lnTo>
                    <a:pt x="2202789" y="162814"/>
                  </a:lnTo>
                  <a:lnTo>
                    <a:pt x="2181804" y="206944"/>
                  </a:lnTo>
                  <a:lnTo>
                    <a:pt x="2179802" y="225044"/>
                  </a:lnTo>
                  <a:lnTo>
                    <a:pt x="2179802" y="375285"/>
                  </a:lnTo>
                  <a:lnTo>
                    <a:pt x="2126716" y="375285"/>
                  </a:lnTo>
                  <a:lnTo>
                    <a:pt x="2126716" y="94742"/>
                  </a:lnTo>
                  <a:lnTo>
                    <a:pt x="2174722" y="94742"/>
                  </a:lnTo>
                  <a:lnTo>
                    <a:pt x="2174722" y="157607"/>
                  </a:lnTo>
                  <a:lnTo>
                    <a:pt x="2180126" y="138037"/>
                  </a:lnTo>
                  <a:lnTo>
                    <a:pt x="2205075" y="100711"/>
                  </a:lnTo>
                  <a:lnTo>
                    <a:pt x="2237204" y="87495"/>
                  </a:lnTo>
                  <a:lnTo>
                    <a:pt x="2248255" y="86614"/>
                  </a:lnTo>
                  <a:close/>
                </a:path>
                <a:path w="2521585" h="382904">
                  <a:moveTo>
                    <a:pt x="598373" y="59309"/>
                  </a:moveTo>
                  <a:lnTo>
                    <a:pt x="547598" y="223520"/>
                  </a:lnTo>
                  <a:lnTo>
                    <a:pt x="649566" y="223520"/>
                  </a:lnTo>
                  <a:lnTo>
                    <a:pt x="598373" y="59309"/>
                  </a:lnTo>
                  <a:close/>
                </a:path>
                <a:path w="2521585" h="382904">
                  <a:moveTo>
                    <a:pt x="1727301" y="23114"/>
                  </a:moveTo>
                  <a:lnTo>
                    <a:pt x="1727301" y="94742"/>
                  </a:lnTo>
                  <a:lnTo>
                    <a:pt x="1787499" y="94742"/>
                  </a:lnTo>
                  <a:lnTo>
                    <a:pt x="1787499" y="138557"/>
                  </a:lnTo>
                  <a:lnTo>
                    <a:pt x="1727301" y="138557"/>
                  </a:lnTo>
                  <a:lnTo>
                    <a:pt x="1727301" y="302387"/>
                  </a:lnTo>
                  <a:lnTo>
                    <a:pt x="1729637" y="318148"/>
                  </a:lnTo>
                  <a:lnTo>
                    <a:pt x="1736651" y="329422"/>
                  </a:lnTo>
                  <a:lnTo>
                    <a:pt x="1748357" y="336194"/>
                  </a:lnTo>
                  <a:lnTo>
                    <a:pt x="1764766" y="338455"/>
                  </a:lnTo>
                  <a:lnTo>
                    <a:pt x="1772382" y="338284"/>
                  </a:lnTo>
                  <a:lnTo>
                    <a:pt x="1781308" y="337756"/>
                  </a:lnTo>
                  <a:lnTo>
                    <a:pt x="1791519" y="336847"/>
                  </a:lnTo>
                  <a:lnTo>
                    <a:pt x="1802993" y="335534"/>
                  </a:lnTo>
                  <a:lnTo>
                    <a:pt x="1802993" y="378968"/>
                  </a:lnTo>
                  <a:lnTo>
                    <a:pt x="1790087" y="380561"/>
                  </a:lnTo>
                  <a:lnTo>
                    <a:pt x="1778419" y="381714"/>
                  </a:lnTo>
                  <a:lnTo>
                    <a:pt x="1767989" y="382414"/>
                  </a:lnTo>
                  <a:lnTo>
                    <a:pt x="1758797" y="382651"/>
                  </a:lnTo>
                  <a:lnTo>
                    <a:pt x="1722273" y="377199"/>
                  </a:lnTo>
                  <a:lnTo>
                    <a:pt x="1696154" y="360854"/>
                  </a:lnTo>
                  <a:lnTo>
                    <a:pt x="1680466" y="333627"/>
                  </a:lnTo>
                  <a:lnTo>
                    <a:pt x="1675231" y="295529"/>
                  </a:lnTo>
                  <a:lnTo>
                    <a:pt x="1675231" y="138557"/>
                  </a:lnTo>
                  <a:lnTo>
                    <a:pt x="1627352" y="138557"/>
                  </a:lnTo>
                  <a:lnTo>
                    <a:pt x="1627352" y="94742"/>
                  </a:lnTo>
                  <a:lnTo>
                    <a:pt x="1675358" y="94742"/>
                  </a:lnTo>
                  <a:lnTo>
                    <a:pt x="1677263" y="27432"/>
                  </a:lnTo>
                  <a:lnTo>
                    <a:pt x="1727301" y="23114"/>
                  </a:lnTo>
                  <a:close/>
                </a:path>
                <a:path w="2521585" h="382904">
                  <a:moveTo>
                    <a:pt x="929640" y="0"/>
                  </a:moveTo>
                  <a:lnTo>
                    <a:pt x="1006856" y="0"/>
                  </a:lnTo>
                  <a:lnTo>
                    <a:pt x="1112494" y="291084"/>
                  </a:lnTo>
                  <a:lnTo>
                    <a:pt x="1216253" y="0"/>
                  </a:lnTo>
                  <a:lnTo>
                    <a:pt x="1292707" y="0"/>
                  </a:lnTo>
                  <a:lnTo>
                    <a:pt x="1292707" y="375285"/>
                  </a:lnTo>
                  <a:lnTo>
                    <a:pt x="1237081" y="375285"/>
                  </a:lnTo>
                  <a:lnTo>
                    <a:pt x="1237081" y="57023"/>
                  </a:lnTo>
                  <a:lnTo>
                    <a:pt x="1128242" y="375285"/>
                  </a:lnTo>
                  <a:lnTo>
                    <a:pt x="1089456" y="375285"/>
                  </a:lnTo>
                  <a:lnTo>
                    <a:pt x="979474" y="57023"/>
                  </a:lnTo>
                  <a:lnTo>
                    <a:pt x="979474" y="375285"/>
                  </a:lnTo>
                  <a:lnTo>
                    <a:pt x="929640" y="375285"/>
                  </a:lnTo>
                  <a:lnTo>
                    <a:pt x="929640" y="0"/>
                  </a:lnTo>
                  <a:close/>
                </a:path>
                <a:path w="2521585" h="382904">
                  <a:moveTo>
                    <a:pt x="572617" y="0"/>
                  </a:moveTo>
                  <a:lnTo>
                    <a:pt x="632917" y="0"/>
                  </a:lnTo>
                  <a:lnTo>
                    <a:pt x="753452" y="375285"/>
                  </a:lnTo>
                  <a:lnTo>
                    <a:pt x="697166" y="375285"/>
                  </a:lnTo>
                  <a:lnTo>
                    <a:pt x="660488" y="268732"/>
                  </a:lnTo>
                  <a:lnTo>
                    <a:pt x="533666" y="268732"/>
                  </a:lnTo>
                  <a:lnTo>
                    <a:pt x="500799" y="375285"/>
                  </a:lnTo>
                  <a:lnTo>
                    <a:pt x="452907" y="375285"/>
                  </a:lnTo>
                  <a:lnTo>
                    <a:pt x="572617" y="0"/>
                  </a:lnTo>
                  <a:close/>
                </a:path>
                <a:path w="2521585" h="382904">
                  <a:moveTo>
                    <a:pt x="353567" y="0"/>
                  </a:moveTo>
                  <a:lnTo>
                    <a:pt x="410489" y="0"/>
                  </a:lnTo>
                  <a:lnTo>
                    <a:pt x="410489" y="375285"/>
                  </a:lnTo>
                  <a:lnTo>
                    <a:pt x="353567" y="375285"/>
                  </a:lnTo>
                  <a:lnTo>
                    <a:pt x="353567" y="0"/>
                  </a:lnTo>
                  <a:close/>
                </a:path>
                <a:path w="2521585" h="382904">
                  <a:moveTo>
                    <a:pt x="0" y="0"/>
                  </a:moveTo>
                  <a:lnTo>
                    <a:pt x="56921" y="0"/>
                  </a:lnTo>
                  <a:lnTo>
                    <a:pt x="56921" y="210947"/>
                  </a:lnTo>
                  <a:lnTo>
                    <a:pt x="213385" y="0"/>
                  </a:lnTo>
                  <a:lnTo>
                    <a:pt x="271056" y="0"/>
                  </a:lnTo>
                  <a:lnTo>
                    <a:pt x="172250" y="133223"/>
                  </a:lnTo>
                  <a:lnTo>
                    <a:pt x="299313" y="375285"/>
                  </a:lnTo>
                  <a:lnTo>
                    <a:pt x="240080" y="375285"/>
                  </a:lnTo>
                  <a:lnTo>
                    <a:pt x="133769" y="173990"/>
                  </a:lnTo>
                  <a:lnTo>
                    <a:pt x="56921" y="274447"/>
                  </a:lnTo>
                  <a:lnTo>
                    <a:pt x="56921" y="375285"/>
                  </a:lnTo>
                  <a:lnTo>
                    <a:pt x="0" y="375285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7A2C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88036" y="288036"/>
              <a:ext cx="11619230" cy="6285230"/>
            </a:xfrm>
            <a:custGeom>
              <a:avLst/>
              <a:gdLst/>
              <a:ahLst/>
              <a:cxnLst/>
              <a:rect l="l" t="t" r="r" b="b"/>
              <a:pathLst>
                <a:path w="11619230" h="6285230">
                  <a:moveTo>
                    <a:pt x="0" y="6284976"/>
                  </a:moveTo>
                  <a:lnTo>
                    <a:pt x="11618976" y="6284976"/>
                  </a:lnTo>
                  <a:lnTo>
                    <a:pt x="11618976" y="0"/>
                  </a:lnTo>
                  <a:lnTo>
                    <a:pt x="0" y="0"/>
                  </a:lnTo>
                  <a:lnTo>
                    <a:pt x="0" y="6284976"/>
                  </a:lnTo>
                  <a:close/>
                </a:path>
              </a:pathLst>
            </a:custGeom>
            <a:ln w="39624">
              <a:solidFill>
                <a:srgbClr val="44677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53668" y="3779011"/>
              <a:ext cx="1479550" cy="302260"/>
            </a:xfrm>
            <a:custGeom>
              <a:avLst/>
              <a:gdLst/>
              <a:ahLst/>
              <a:cxnLst/>
              <a:rect l="l" t="t" r="r" b="b"/>
              <a:pathLst>
                <a:path w="1479550" h="302260">
                  <a:moveTo>
                    <a:pt x="1380505" y="0"/>
                  </a:moveTo>
                  <a:lnTo>
                    <a:pt x="1375806" y="8127"/>
                  </a:lnTo>
                  <a:lnTo>
                    <a:pt x="1373520" y="11302"/>
                  </a:lnTo>
                  <a:lnTo>
                    <a:pt x="1369964" y="19812"/>
                  </a:lnTo>
                  <a:lnTo>
                    <a:pt x="1369964" y="26796"/>
                  </a:lnTo>
                  <a:lnTo>
                    <a:pt x="1352409" y="44547"/>
                  </a:lnTo>
                  <a:lnTo>
                    <a:pt x="1323885" y="72411"/>
                  </a:lnTo>
                  <a:lnTo>
                    <a:pt x="1304813" y="90296"/>
                  </a:lnTo>
                  <a:lnTo>
                    <a:pt x="1221605" y="119012"/>
                  </a:lnTo>
                  <a:lnTo>
                    <a:pt x="1198133" y="127381"/>
                  </a:lnTo>
                  <a:lnTo>
                    <a:pt x="1182701" y="131601"/>
                  </a:lnTo>
                  <a:lnTo>
                    <a:pt x="1167256" y="133238"/>
                  </a:lnTo>
                  <a:lnTo>
                    <a:pt x="1151788" y="132613"/>
                  </a:lnTo>
                  <a:lnTo>
                    <a:pt x="1136284" y="130048"/>
                  </a:lnTo>
                  <a:lnTo>
                    <a:pt x="1109001" y="124249"/>
                  </a:lnTo>
                  <a:lnTo>
                    <a:pt x="1081658" y="119094"/>
                  </a:lnTo>
                  <a:lnTo>
                    <a:pt x="1054006" y="115224"/>
                  </a:lnTo>
                  <a:lnTo>
                    <a:pt x="1025794" y="113283"/>
                  </a:lnTo>
                  <a:lnTo>
                    <a:pt x="994594" y="114409"/>
                  </a:lnTo>
                  <a:lnTo>
                    <a:pt x="935480" y="127375"/>
                  </a:lnTo>
                  <a:lnTo>
                    <a:pt x="894984" y="144399"/>
                  </a:lnTo>
                  <a:lnTo>
                    <a:pt x="890539" y="148844"/>
                  </a:lnTo>
                  <a:lnTo>
                    <a:pt x="876472" y="160021"/>
                  </a:lnTo>
                  <a:lnTo>
                    <a:pt x="860869" y="166544"/>
                  </a:lnTo>
                  <a:lnTo>
                    <a:pt x="844194" y="169614"/>
                  </a:lnTo>
                  <a:lnTo>
                    <a:pt x="826912" y="170433"/>
                  </a:lnTo>
                  <a:lnTo>
                    <a:pt x="754475" y="169751"/>
                  </a:lnTo>
                  <a:lnTo>
                    <a:pt x="718274" y="170809"/>
                  </a:lnTo>
                  <a:lnTo>
                    <a:pt x="682132" y="174879"/>
                  </a:lnTo>
                  <a:lnTo>
                    <a:pt x="678703" y="175640"/>
                  </a:lnTo>
                  <a:lnTo>
                    <a:pt x="674766" y="175894"/>
                  </a:lnTo>
                  <a:lnTo>
                    <a:pt x="671464" y="175006"/>
                  </a:lnTo>
                  <a:lnTo>
                    <a:pt x="659614" y="173358"/>
                  </a:lnTo>
                  <a:lnTo>
                    <a:pt x="649430" y="174878"/>
                  </a:lnTo>
                  <a:lnTo>
                    <a:pt x="641246" y="179828"/>
                  </a:lnTo>
                  <a:lnTo>
                    <a:pt x="635396" y="188468"/>
                  </a:lnTo>
                  <a:lnTo>
                    <a:pt x="591268" y="193736"/>
                  </a:lnTo>
                  <a:lnTo>
                    <a:pt x="550687" y="189182"/>
                  </a:lnTo>
                  <a:lnTo>
                    <a:pt x="514203" y="172555"/>
                  </a:lnTo>
                  <a:lnTo>
                    <a:pt x="482361" y="141605"/>
                  </a:lnTo>
                  <a:lnTo>
                    <a:pt x="483885" y="140462"/>
                  </a:lnTo>
                  <a:lnTo>
                    <a:pt x="485155" y="138430"/>
                  </a:lnTo>
                  <a:lnTo>
                    <a:pt x="520590" y="127758"/>
                  </a:lnTo>
                  <a:lnTo>
                    <a:pt x="554799" y="120427"/>
                  </a:lnTo>
                  <a:lnTo>
                    <a:pt x="589270" y="114097"/>
                  </a:lnTo>
                  <a:lnTo>
                    <a:pt x="629681" y="105537"/>
                  </a:lnTo>
                  <a:lnTo>
                    <a:pt x="637174" y="106680"/>
                  </a:lnTo>
                  <a:lnTo>
                    <a:pt x="636920" y="94487"/>
                  </a:lnTo>
                  <a:lnTo>
                    <a:pt x="629808" y="94742"/>
                  </a:lnTo>
                  <a:lnTo>
                    <a:pt x="622950" y="94487"/>
                  </a:lnTo>
                  <a:lnTo>
                    <a:pt x="609361" y="96138"/>
                  </a:lnTo>
                  <a:lnTo>
                    <a:pt x="602630" y="98043"/>
                  </a:lnTo>
                  <a:lnTo>
                    <a:pt x="595772" y="99568"/>
                  </a:lnTo>
                  <a:lnTo>
                    <a:pt x="623458" y="65277"/>
                  </a:lnTo>
                  <a:lnTo>
                    <a:pt x="635015" y="57023"/>
                  </a:lnTo>
                  <a:lnTo>
                    <a:pt x="633618" y="52831"/>
                  </a:lnTo>
                  <a:lnTo>
                    <a:pt x="626760" y="49402"/>
                  </a:lnTo>
                  <a:lnTo>
                    <a:pt x="612409" y="57785"/>
                  </a:lnTo>
                  <a:lnTo>
                    <a:pt x="605043" y="62356"/>
                  </a:lnTo>
                  <a:lnTo>
                    <a:pt x="590994" y="70421"/>
                  </a:lnTo>
                  <a:lnTo>
                    <a:pt x="584273" y="74822"/>
                  </a:lnTo>
                  <a:lnTo>
                    <a:pt x="578373" y="80010"/>
                  </a:lnTo>
                  <a:lnTo>
                    <a:pt x="563435" y="92438"/>
                  </a:lnTo>
                  <a:lnTo>
                    <a:pt x="546211" y="100568"/>
                  </a:lnTo>
                  <a:lnTo>
                    <a:pt x="527796" y="103816"/>
                  </a:lnTo>
                  <a:lnTo>
                    <a:pt x="509285" y="101600"/>
                  </a:lnTo>
                  <a:lnTo>
                    <a:pt x="503062" y="99949"/>
                  </a:lnTo>
                  <a:lnTo>
                    <a:pt x="496458" y="99187"/>
                  </a:lnTo>
                  <a:lnTo>
                    <a:pt x="454497" y="97861"/>
                  </a:lnTo>
                  <a:lnTo>
                    <a:pt x="433466" y="96900"/>
                  </a:lnTo>
                  <a:lnTo>
                    <a:pt x="425973" y="98806"/>
                  </a:lnTo>
                  <a:lnTo>
                    <a:pt x="391556" y="116205"/>
                  </a:lnTo>
                  <a:lnTo>
                    <a:pt x="367863" y="118782"/>
                  </a:lnTo>
                  <a:lnTo>
                    <a:pt x="297068" y="128015"/>
                  </a:lnTo>
                  <a:lnTo>
                    <a:pt x="257415" y="130432"/>
                  </a:lnTo>
                  <a:lnTo>
                    <a:pt x="219392" y="126396"/>
                  </a:lnTo>
                  <a:lnTo>
                    <a:pt x="182965" y="114407"/>
                  </a:lnTo>
                  <a:lnTo>
                    <a:pt x="148097" y="92963"/>
                  </a:lnTo>
                  <a:lnTo>
                    <a:pt x="119227" y="72215"/>
                  </a:lnTo>
                  <a:lnTo>
                    <a:pt x="88677" y="53943"/>
                  </a:lnTo>
                  <a:lnTo>
                    <a:pt x="56532" y="38385"/>
                  </a:lnTo>
                  <a:lnTo>
                    <a:pt x="22875" y="25781"/>
                  </a:lnTo>
                  <a:lnTo>
                    <a:pt x="15785" y="24221"/>
                  </a:lnTo>
                  <a:lnTo>
                    <a:pt x="10541" y="25114"/>
                  </a:lnTo>
                  <a:lnTo>
                    <a:pt x="6605" y="28817"/>
                  </a:lnTo>
                  <a:lnTo>
                    <a:pt x="3444" y="35687"/>
                  </a:lnTo>
                  <a:lnTo>
                    <a:pt x="502" y="47478"/>
                  </a:lnTo>
                  <a:lnTo>
                    <a:pt x="0" y="59150"/>
                  </a:lnTo>
                  <a:lnTo>
                    <a:pt x="2141" y="70584"/>
                  </a:lnTo>
                  <a:lnTo>
                    <a:pt x="25308" y="108289"/>
                  </a:lnTo>
                  <a:lnTo>
                    <a:pt x="59961" y="131419"/>
                  </a:lnTo>
                  <a:lnTo>
                    <a:pt x="76158" y="137003"/>
                  </a:lnTo>
                  <a:lnTo>
                    <a:pt x="84089" y="140081"/>
                  </a:lnTo>
                  <a:lnTo>
                    <a:pt x="123586" y="157908"/>
                  </a:lnTo>
                  <a:lnTo>
                    <a:pt x="163464" y="174498"/>
                  </a:lnTo>
                  <a:lnTo>
                    <a:pt x="202880" y="183767"/>
                  </a:lnTo>
                  <a:lnTo>
                    <a:pt x="216169" y="184404"/>
                  </a:lnTo>
                  <a:lnTo>
                    <a:pt x="258839" y="183340"/>
                  </a:lnTo>
                  <a:lnTo>
                    <a:pt x="301498" y="181705"/>
                  </a:lnTo>
                  <a:lnTo>
                    <a:pt x="386730" y="178054"/>
                  </a:lnTo>
                  <a:lnTo>
                    <a:pt x="398760" y="178169"/>
                  </a:lnTo>
                  <a:lnTo>
                    <a:pt x="410098" y="180212"/>
                  </a:lnTo>
                  <a:lnTo>
                    <a:pt x="420485" y="185019"/>
                  </a:lnTo>
                  <a:lnTo>
                    <a:pt x="429656" y="193420"/>
                  </a:lnTo>
                  <a:lnTo>
                    <a:pt x="432577" y="197104"/>
                  </a:lnTo>
                  <a:lnTo>
                    <a:pt x="437784" y="199008"/>
                  </a:lnTo>
                  <a:lnTo>
                    <a:pt x="474424" y="222712"/>
                  </a:lnTo>
                  <a:lnTo>
                    <a:pt x="495714" y="237559"/>
                  </a:lnTo>
                  <a:lnTo>
                    <a:pt x="506920" y="243411"/>
                  </a:lnTo>
                  <a:lnTo>
                    <a:pt x="518959" y="247001"/>
                  </a:lnTo>
                  <a:lnTo>
                    <a:pt x="532272" y="247650"/>
                  </a:lnTo>
                  <a:lnTo>
                    <a:pt x="557131" y="246221"/>
                  </a:lnTo>
                  <a:lnTo>
                    <a:pt x="631586" y="243077"/>
                  </a:lnTo>
                  <a:lnTo>
                    <a:pt x="679878" y="246157"/>
                  </a:lnTo>
                  <a:lnTo>
                    <a:pt x="725312" y="263144"/>
                  </a:lnTo>
                  <a:lnTo>
                    <a:pt x="731897" y="266650"/>
                  </a:lnTo>
                  <a:lnTo>
                    <a:pt x="738933" y="269478"/>
                  </a:lnTo>
                  <a:lnTo>
                    <a:pt x="746208" y="271520"/>
                  </a:lnTo>
                  <a:lnTo>
                    <a:pt x="753506" y="272669"/>
                  </a:lnTo>
                  <a:lnTo>
                    <a:pt x="787913" y="275395"/>
                  </a:lnTo>
                  <a:lnTo>
                    <a:pt x="856823" y="280134"/>
                  </a:lnTo>
                  <a:lnTo>
                    <a:pt x="905754" y="283763"/>
                  </a:lnTo>
                  <a:lnTo>
                    <a:pt x="919956" y="285988"/>
                  </a:lnTo>
                  <a:lnTo>
                    <a:pt x="933610" y="290379"/>
                  </a:lnTo>
                  <a:lnTo>
                    <a:pt x="946419" y="298069"/>
                  </a:lnTo>
                  <a:lnTo>
                    <a:pt x="949848" y="300736"/>
                  </a:lnTo>
                  <a:lnTo>
                    <a:pt x="955182" y="300736"/>
                  </a:lnTo>
                  <a:lnTo>
                    <a:pt x="959627" y="301879"/>
                  </a:lnTo>
                  <a:lnTo>
                    <a:pt x="959246" y="295148"/>
                  </a:lnTo>
                  <a:lnTo>
                    <a:pt x="957087" y="290956"/>
                  </a:lnTo>
                  <a:lnTo>
                    <a:pt x="916082" y="265350"/>
                  </a:lnTo>
                  <a:lnTo>
                    <a:pt x="873013" y="255143"/>
                  </a:lnTo>
                  <a:lnTo>
                    <a:pt x="811736" y="248777"/>
                  </a:lnTo>
                  <a:lnTo>
                    <a:pt x="750458" y="241935"/>
                  </a:lnTo>
                  <a:lnTo>
                    <a:pt x="741287" y="239774"/>
                  </a:lnTo>
                  <a:lnTo>
                    <a:pt x="732615" y="235505"/>
                  </a:lnTo>
                  <a:lnTo>
                    <a:pt x="724134" y="229022"/>
                  </a:lnTo>
                  <a:lnTo>
                    <a:pt x="715533" y="220218"/>
                  </a:lnTo>
                  <a:lnTo>
                    <a:pt x="771334" y="215264"/>
                  </a:lnTo>
                  <a:lnTo>
                    <a:pt x="797883" y="213502"/>
                  </a:lnTo>
                  <a:lnTo>
                    <a:pt x="823991" y="213360"/>
                  </a:lnTo>
                  <a:lnTo>
                    <a:pt x="842299" y="212915"/>
                  </a:lnTo>
                  <a:lnTo>
                    <a:pt x="859488" y="210089"/>
                  </a:lnTo>
                  <a:lnTo>
                    <a:pt x="875819" y="204644"/>
                  </a:lnTo>
                  <a:lnTo>
                    <a:pt x="891555" y="196342"/>
                  </a:lnTo>
                  <a:lnTo>
                    <a:pt x="918541" y="178304"/>
                  </a:lnTo>
                  <a:lnTo>
                    <a:pt x="927750" y="172719"/>
                  </a:lnTo>
                  <a:lnTo>
                    <a:pt x="990762" y="159228"/>
                  </a:lnTo>
                  <a:lnTo>
                    <a:pt x="1026112" y="157273"/>
                  </a:lnTo>
                  <a:lnTo>
                    <a:pt x="1060985" y="160819"/>
                  </a:lnTo>
                  <a:lnTo>
                    <a:pt x="1095517" y="174751"/>
                  </a:lnTo>
                  <a:lnTo>
                    <a:pt x="1096279" y="174751"/>
                  </a:lnTo>
                  <a:lnTo>
                    <a:pt x="1141888" y="195992"/>
                  </a:lnTo>
                  <a:lnTo>
                    <a:pt x="1185814" y="218567"/>
                  </a:lnTo>
                  <a:lnTo>
                    <a:pt x="1225355" y="249267"/>
                  </a:lnTo>
                  <a:lnTo>
                    <a:pt x="1241567" y="262636"/>
                  </a:lnTo>
                  <a:lnTo>
                    <a:pt x="1245631" y="264413"/>
                  </a:lnTo>
                  <a:lnTo>
                    <a:pt x="1249314" y="266573"/>
                  </a:lnTo>
                  <a:lnTo>
                    <a:pt x="1252362" y="263144"/>
                  </a:lnTo>
                  <a:lnTo>
                    <a:pt x="1217310" y="213868"/>
                  </a:lnTo>
                  <a:lnTo>
                    <a:pt x="1234709" y="207644"/>
                  </a:lnTo>
                  <a:lnTo>
                    <a:pt x="1235217" y="202819"/>
                  </a:lnTo>
                  <a:lnTo>
                    <a:pt x="1220874" y="198467"/>
                  </a:lnTo>
                  <a:lnTo>
                    <a:pt x="1205722" y="196770"/>
                  </a:lnTo>
                  <a:lnTo>
                    <a:pt x="1190712" y="194192"/>
                  </a:lnTo>
                  <a:lnTo>
                    <a:pt x="1176797" y="187198"/>
                  </a:lnTo>
                  <a:lnTo>
                    <a:pt x="1164391" y="178504"/>
                  </a:lnTo>
                  <a:lnTo>
                    <a:pt x="1151175" y="170703"/>
                  </a:lnTo>
                  <a:lnTo>
                    <a:pt x="1123457" y="155448"/>
                  </a:lnTo>
                  <a:lnTo>
                    <a:pt x="1149961" y="157555"/>
                  </a:lnTo>
                  <a:lnTo>
                    <a:pt x="1248806" y="163321"/>
                  </a:lnTo>
                  <a:lnTo>
                    <a:pt x="1288732" y="166020"/>
                  </a:lnTo>
                  <a:lnTo>
                    <a:pt x="1308689" y="166750"/>
                  </a:lnTo>
                  <a:lnTo>
                    <a:pt x="1328562" y="166243"/>
                  </a:lnTo>
                  <a:lnTo>
                    <a:pt x="1358068" y="163611"/>
                  </a:lnTo>
                  <a:lnTo>
                    <a:pt x="1387538" y="160051"/>
                  </a:lnTo>
                  <a:lnTo>
                    <a:pt x="1447561" y="151892"/>
                  </a:lnTo>
                  <a:lnTo>
                    <a:pt x="1448577" y="150621"/>
                  </a:lnTo>
                  <a:lnTo>
                    <a:pt x="1450101" y="149606"/>
                  </a:lnTo>
                  <a:lnTo>
                    <a:pt x="1450990" y="137287"/>
                  </a:lnTo>
                  <a:lnTo>
                    <a:pt x="1458285" y="134100"/>
                  </a:lnTo>
                  <a:lnTo>
                    <a:pt x="1466103" y="134175"/>
                  </a:lnTo>
                  <a:lnTo>
                    <a:pt x="1473350" y="133393"/>
                  </a:lnTo>
                  <a:lnTo>
                    <a:pt x="1478930" y="127635"/>
                  </a:lnTo>
                  <a:lnTo>
                    <a:pt x="1470860" y="123612"/>
                  </a:lnTo>
                  <a:lnTo>
                    <a:pt x="1462563" y="121554"/>
                  </a:lnTo>
                  <a:lnTo>
                    <a:pt x="1453338" y="121616"/>
                  </a:lnTo>
                  <a:lnTo>
                    <a:pt x="1442481" y="123951"/>
                  </a:lnTo>
                  <a:lnTo>
                    <a:pt x="1428087" y="128474"/>
                  </a:lnTo>
                  <a:lnTo>
                    <a:pt x="1377965" y="146176"/>
                  </a:lnTo>
                  <a:lnTo>
                    <a:pt x="1370218" y="150113"/>
                  </a:lnTo>
                  <a:lnTo>
                    <a:pt x="1343995" y="148820"/>
                  </a:lnTo>
                  <a:lnTo>
                    <a:pt x="1325149" y="147478"/>
                  </a:lnTo>
                  <a:lnTo>
                    <a:pt x="1279413" y="143129"/>
                  </a:lnTo>
                  <a:lnTo>
                    <a:pt x="1270523" y="141731"/>
                  </a:lnTo>
                  <a:lnTo>
                    <a:pt x="1265443" y="131699"/>
                  </a:lnTo>
                  <a:lnTo>
                    <a:pt x="1332880" y="89788"/>
                  </a:lnTo>
                  <a:lnTo>
                    <a:pt x="1339357" y="84962"/>
                  </a:lnTo>
                  <a:lnTo>
                    <a:pt x="1379410" y="50466"/>
                  </a:lnTo>
                  <a:lnTo>
                    <a:pt x="1422034" y="35687"/>
                  </a:lnTo>
                  <a:lnTo>
                    <a:pt x="1424066" y="35560"/>
                  </a:lnTo>
                  <a:lnTo>
                    <a:pt x="1425844" y="33527"/>
                  </a:lnTo>
                  <a:lnTo>
                    <a:pt x="1427622" y="32512"/>
                  </a:lnTo>
                  <a:lnTo>
                    <a:pt x="1416657" y="25652"/>
                  </a:lnTo>
                  <a:lnTo>
                    <a:pt x="1405810" y="24018"/>
                  </a:lnTo>
                  <a:lnTo>
                    <a:pt x="1395011" y="26314"/>
                  </a:lnTo>
                  <a:lnTo>
                    <a:pt x="1384188" y="31242"/>
                  </a:lnTo>
                  <a:lnTo>
                    <a:pt x="1380505" y="0"/>
                  </a:lnTo>
                  <a:close/>
                </a:path>
              </a:pathLst>
            </a:custGeom>
            <a:solidFill>
              <a:srgbClr val="4467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382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0" dirty="0">
                <a:latin typeface="Times New Roman"/>
                <a:cs typeface="Times New Roman"/>
              </a:rPr>
              <a:t>Billboard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 for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Kia</a:t>
            </a:r>
            <a:r>
              <a:rPr sz="2000" spc="-10" dirty="0">
                <a:latin typeface="Times New Roman"/>
                <a:cs typeface="Times New Roman"/>
              </a:rPr>
              <a:t> Carnival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5388" y="702919"/>
            <a:ext cx="11387455" cy="555688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1100" b="1" dirty="0">
                <a:latin typeface="Calibri"/>
                <a:cs typeface="Calibri"/>
              </a:rPr>
              <a:t>Client Name</a:t>
            </a:r>
            <a:r>
              <a:rPr sz="1100" dirty="0">
                <a:latin typeface="Calibri"/>
                <a:cs typeface="Calibri"/>
              </a:rPr>
              <a:t>: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Kia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India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Private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Limited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100" b="1" dirty="0">
                <a:latin typeface="Calibri"/>
                <a:cs typeface="Calibri"/>
              </a:rPr>
              <a:t>Project: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“An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position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Carnival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Family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Mover”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1100" b="1" dirty="0">
                <a:latin typeface="Calibri"/>
                <a:cs typeface="Calibri"/>
              </a:rPr>
              <a:t>Objective:</a:t>
            </a:r>
            <a:r>
              <a:rPr sz="1100" b="1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convince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least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60%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 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TA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travelling</a:t>
            </a:r>
            <a:r>
              <a:rPr sz="1100" spc="-7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daily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 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roads,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period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 3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months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after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start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 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ad,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brand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car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spacious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full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features.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100" b="1" dirty="0">
                <a:latin typeface="Calibri"/>
                <a:cs typeface="Calibri"/>
              </a:rPr>
              <a:t>Market:</a:t>
            </a:r>
            <a:r>
              <a:rPr sz="1100" b="1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Innova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Crysta,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Toyota Fortuner,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Hyundai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Alcazar.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Innova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Crysta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holds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52.91%</a:t>
            </a:r>
            <a:r>
              <a:rPr sz="1100" spc="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 </a:t>
            </a:r>
            <a:r>
              <a:rPr sz="1100" spc="-10" dirty="0">
                <a:latin typeface="Calibri"/>
                <a:cs typeface="Calibri"/>
              </a:rPr>
              <a:t>segment.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1100" b="1" dirty="0">
                <a:latin typeface="Calibri"/>
                <a:cs typeface="Calibri"/>
              </a:rPr>
              <a:t>Client</a:t>
            </a:r>
            <a:r>
              <a:rPr sz="1100" b="1" spc="2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background:</a:t>
            </a:r>
            <a:r>
              <a:rPr sz="1100" b="1" spc="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Kia</a:t>
            </a:r>
            <a:r>
              <a:rPr sz="1100" spc="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India</a:t>
            </a:r>
            <a:r>
              <a:rPr sz="1100" spc="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Private</a:t>
            </a:r>
            <a:r>
              <a:rPr sz="1100" spc="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Limited</a:t>
            </a:r>
            <a:r>
              <a:rPr sz="1100" spc="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subsidiary</a:t>
            </a:r>
            <a:r>
              <a:rPr sz="1100" spc="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Kia</a:t>
            </a:r>
            <a:r>
              <a:rPr sz="1100" spc="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its</a:t>
            </a:r>
            <a:r>
              <a:rPr sz="1100" spc="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operations</a:t>
            </a:r>
            <a:r>
              <a:rPr sz="1100" spc="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India.</a:t>
            </a:r>
            <a:r>
              <a:rPr sz="1100" spc="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company</a:t>
            </a:r>
            <a:r>
              <a:rPr sz="1100" spc="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was</a:t>
            </a:r>
            <a:r>
              <a:rPr sz="1100" spc="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founded</a:t>
            </a:r>
            <a:r>
              <a:rPr sz="1100" spc="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19</a:t>
            </a:r>
            <a:r>
              <a:rPr sz="1100" spc="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May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2017.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US$2</a:t>
            </a:r>
            <a:r>
              <a:rPr sz="1100" spc="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billion</a:t>
            </a:r>
            <a:r>
              <a:rPr sz="1100" spc="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manufacturing</a:t>
            </a:r>
            <a:r>
              <a:rPr sz="1100" spc="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plant</a:t>
            </a:r>
            <a:r>
              <a:rPr sz="1100" spc="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capable</a:t>
            </a:r>
            <a:r>
              <a:rPr sz="1100" spc="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producing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1100" dirty="0">
                <a:latin typeface="Calibri"/>
                <a:cs typeface="Calibri"/>
              </a:rPr>
              <a:t>300,000</a:t>
            </a:r>
            <a:r>
              <a:rPr sz="1100" spc="6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vehicles</a:t>
            </a:r>
            <a:r>
              <a:rPr sz="1100" spc="-6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annually.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Kia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Carnival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was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first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launched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Indian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market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2020</a:t>
            </a:r>
            <a:r>
              <a:rPr sz="1100" spc="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Auto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Expo.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1100" b="1" dirty="0">
                <a:latin typeface="Calibri"/>
                <a:cs typeface="Calibri"/>
              </a:rPr>
              <a:t>Target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Audience:</a:t>
            </a:r>
            <a:r>
              <a:rPr sz="1100" b="1" spc="-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Working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Women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aged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from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30 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60 with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high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income.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100" b="1" dirty="0">
                <a:latin typeface="Calibri"/>
                <a:cs typeface="Calibri"/>
              </a:rPr>
              <a:t>Product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Positioning: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Spacious,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Feature-</a:t>
            </a:r>
            <a:r>
              <a:rPr sz="1100" dirty="0">
                <a:latin typeface="Calibri"/>
                <a:cs typeface="Calibri"/>
              </a:rPr>
              <a:t>Loaded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easy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Drive</a:t>
            </a:r>
            <a:r>
              <a:rPr sz="1100" spc="-20" dirty="0">
                <a:latin typeface="Calibri"/>
                <a:cs typeface="Calibri"/>
              </a:rPr>
              <a:t> Car.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1100" b="1" dirty="0">
                <a:latin typeface="Calibri"/>
                <a:cs typeface="Calibri"/>
              </a:rPr>
              <a:t>Major</a:t>
            </a:r>
            <a:r>
              <a:rPr sz="1100" b="1" spc="-5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Selling</a:t>
            </a:r>
            <a:r>
              <a:rPr sz="1100" b="1" spc="1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Idea:</a:t>
            </a:r>
            <a:r>
              <a:rPr sz="1100" b="1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woman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who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moves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her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World.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1100" b="1" dirty="0">
                <a:latin typeface="Calibri"/>
                <a:cs typeface="Calibri"/>
              </a:rPr>
              <a:t>Brand</a:t>
            </a:r>
            <a:r>
              <a:rPr sz="1100" b="1" spc="-6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Personality: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Kia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Carnival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considered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plush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people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mover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 party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central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 </a:t>
            </a:r>
            <a:r>
              <a:rPr sz="1100" spc="-10" dirty="0">
                <a:latin typeface="Calibri"/>
                <a:cs typeface="Calibri"/>
              </a:rPr>
              <a:t>wheels.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1100" b="1" dirty="0">
                <a:latin typeface="Calibri"/>
                <a:cs typeface="Calibri"/>
              </a:rPr>
              <a:t>Does</a:t>
            </a:r>
            <a:r>
              <a:rPr sz="1100" b="1" spc="-2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the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product</a:t>
            </a:r>
            <a:r>
              <a:rPr sz="1100" b="1" spc="-3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solve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any</a:t>
            </a:r>
            <a:r>
              <a:rPr sz="1100" b="1" spc="-3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consumer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problem?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Customers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get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car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customized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suit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their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tastes,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preferences</a:t>
            </a:r>
            <a:r>
              <a:rPr sz="1100" spc="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needs.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100" b="1" dirty="0">
                <a:latin typeface="Calibri"/>
                <a:cs typeface="Calibri"/>
              </a:rPr>
              <a:t>Message/Tone:</a:t>
            </a:r>
            <a:r>
              <a:rPr sz="1100" b="1" spc="-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Kia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Carnival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-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being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long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spacious,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easy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Drive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features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offered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short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video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showing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all 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prime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features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car.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1100" b="1" dirty="0">
                <a:latin typeface="Calibri"/>
                <a:cs typeface="Calibri"/>
              </a:rPr>
              <a:t>Media:</a:t>
            </a:r>
            <a:r>
              <a:rPr sz="1100" b="1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Digital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billboard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100" b="1" dirty="0">
                <a:latin typeface="Calibri"/>
                <a:cs typeface="Calibri"/>
              </a:rPr>
              <a:t>Anything</a:t>
            </a:r>
            <a:r>
              <a:rPr sz="1100" b="1" spc="-3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Included:</a:t>
            </a:r>
            <a:r>
              <a:rPr sz="1100" b="1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Adequate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time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font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consumer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read.</a:t>
            </a:r>
            <a:endParaRPr sz="1100">
              <a:latin typeface="Calibri"/>
              <a:cs typeface="Calibri"/>
            </a:endParaRPr>
          </a:p>
          <a:p>
            <a:pPr marL="12700" marR="8334375">
              <a:lnSpc>
                <a:spcPct val="149100"/>
              </a:lnSpc>
              <a:spcBef>
                <a:spcPts val="25"/>
              </a:spcBef>
            </a:pPr>
            <a:r>
              <a:rPr sz="1100" b="1" dirty="0">
                <a:latin typeface="Calibri"/>
                <a:cs typeface="Calibri"/>
              </a:rPr>
              <a:t>Client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Budget</a:t>
            </a:r>
            <a:r>
              <a:rPr sz="1100" b="1" spc="-4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for</a:t>
            </a:r>
            <a:r>
              <a:rPr sz="1100" b="1" spc="-3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your</a:t>
            </a:r>
            <a:r>
              <a:rPr sz="1100" b="1" spc="-6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Medium:</a:t>
            </a:r>
            <a:r>
              <a:rPr sz="1100" b="1" spc="19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Rs.2,65,000</a:t>
            </a:r>
            <a:r>
              <a:rPr sz="1100" spc="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15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days </a:t>
            </a:r>
            <a:r>
              <a:rPr sz="1100" dirty="0">
                <a:latin typeface="Calibri"/>
                <a:cs typeface="Calibri"/>
              </a:rPr>
              <a:t>MG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Road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-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Rs.2,25,000</a:t>
            </a:r>
            <a:r>
              <a:rPr sz="1100" spc="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per</a:t>
            </a:r>
            <a:r>
              <a:rPr sz="1100" spc="-20" dirty="0">
                <a:latin typeface="Calibri"/>
                <a:cs typeface="Calibri"/>
              </a:rPr>
              <a:t> month</a:t>
            </a:r>
            <a:endParaRPr sz="1100">
              <a:latin typeface="Calibri"/>
              <a:cs typeface="Calibri"/>
            </a:endParaRPr>
          </a:p>
          <a:p>
            <a:pPr marL="12700" marR="9210675">
              <a:lnSpc>
                <a:spcPct val="149800"/>
              </a:lnSpc>
              <a:spcBef>
                <a:spcPts val="15"/>
              </a:spcBef>
            </a:pPr>
            <a:r>
              <a:rPr sz="1100" dirty="0">
                <a:latin typeface="Calibri"/>
                <a:cs typeface="Calibri"/>
              </a:rPr>
              <a:t>Airport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Road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–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Rs.1,25,000</a:t>
            </a:r>
            <a:r>
              <a:rPr sz="1100" spc="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per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month </a:t>
            </a:r>
            <a:r>
              <a:rPr sz="1100" dirty="0">
                <a:latin typeface="Calibri"/>
                <a:cs typeface="Calibri"/>
              </a:rPr>
              <a:t>JP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Nagar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–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Rs.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1,30,000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per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month</a:t>
            </a:r>
            <a:r>
              <a:rPr sz="1100" spc="50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Silk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board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–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Rs.50,000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per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month </a:t>
            </a:r>
            <a:r>
              <a:rPr sz="1100" b="1" dirty="0">
                <a:latin typeface="Calibri"/>
                <a:cs typeface="Calibri"/>
              </a:rPr>
              <a:t>Delivery</a:t>
            </a:r>
            <a:r>
              <a:rPr sz="1100" b="1" spc="-3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Timelines:</a:t>
            </a:r>
            <a:r>
              <a:rPr sz="1100" b="1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15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Days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1100" b="1" dirty="0">
                <a:latin typeface="Calibri"/>
                <a:cs typeface="Calibri"/>
              </a:rPr>
              <a:t>Time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Period:</a:t>
            </a:r>
            <a:r>
              <a:rPr sz="1100" b="1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3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Months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1100" b="1" dirty="0">
                <a:latin typeface="Calibri"/>
                <a:cs typeface="Calibri"/>
              </a:rPr>
              <a:t>Coverage</a:t>
            </a:r>
            <a:r>
              <a:rPr sz="1100" dirty="0">
                <a:latin typeface="Calibri"/>
                <a:cs typeface="Calibri"/>
              </a:rPr>
              <a:t>: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Tier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1</a:t>
            </a:r>
            <a:r>
              <a:rPr sz="1100" spc="-10" dirty="0">
                <a:latin typeface="Calibri"/>
                <a:cs typeface="Calibri"/>
              </a:rPr>
              <a:t> Cities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387" y="-18291"/>
            <a:ext cx="12113260" cy="6847205"/>
            <a:chOff x="64387" y="-18291"/>
            <a:chExt cx="12113260" cy="68472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87" y="0"/>
              <a:ext cx="12113263" cy="6828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19" y="0"/>
              <a:ext cx="11948160" cy="672084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2107" y="1520"/>
              <a:ext cx="11988165" cy="6739255"/>
            </a:xfrm>
            <a:custGeom>
              <a:avLst/>
              <a:gdLst/>
              <a:ahLst/>
              <a:cxnLst/>
              <a:rect l="l" t="t" r="r" b="b"/>
              <a:pathLst>
                <a:path w="11988165" h="6739255">
                  <a:moveTo>
                    <a:pt x="0" y="0"/>
                  </a:moveTo>
                  <a:lnTo>
                    <a:pt x="0" y="6739129"/>
                  </a:lnTo>
                  <a:lnTo>
                    <a:pt x="11987784" y="6739129"/>
                  </a:lnTo>
                  <a:lnTo>
                    <a:pt x="11987784" y="0"/>
                  </a:lnTo>
                </a:path>
              </a:pathLst>
            </a:custGeom>
            <a:ln w="39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4892040"/>
              <a:ext cx="12192000" cy="1965960"/>
            </a:xfrm>
            <a:custGeom>
              <a:avLst/>
              <a:gdLst/>
              <a:ahLst/>
              <a:cxnLst/>
              <a:rect l="l" t="t" r="r" b="b"/>
              <a:pathLst>
                <a:path w="12192000" h="1965959">
                  <a:moveTo>
                    <a:pt x="12192000" y="0"/>
                  </a:moveTo>
                  <a:lnTo>
                    <a:pt x="0" y="0"/>
                  </a:lnTo>
                  <a:lnTo>
                    <a:pt x="0" y="1965960"/>
                  </a:lnTo>
                  <a:lnTo>
                    <a:pt x="12192000" y="196596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00000">
                <a:alpha val="7215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60494" y="5353303"/>
            <a:ext cx="6518909" cy="651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291080" algn="l"/>
                <a:tab pos="4605020" algn="l"/>
              </a:tabLst>
            </a:pPr>
            <a:r>
              <a:rPr sz="4100" spc="855" dirty="0">
                <a:solidFill>
                  <a:srgbClr val="FFFFFF"/>
                </a:solidFill>
                <a:latin typeface="Cambria"/>
                <a:cs typeface="Cambria"/>
              </a:rPr>
              <a:t>Social</a:t>
            </a:r>
            <a:r>
              <a:rPr sz="4100" dirty="0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sz="4100" spc="975" dirty="0">
                <a:solidFill>
                  <a:srgbClr val="FFFFFF"/>
                </a:solidFill>
                <a:latin typeface="Cambria"/>
                <a:cs typeface="Cambria"/>
              </a:rPr>
              <a:t>Media</a:t>
            </a:r>
            <a:r>
              <a:rPr sz="4100" dirty="0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sz="4100" spc="545" dirty="0">
                <a:solidFill>
                  <a:srgbClr val="FFFFFF"/>
                </a:solidFill>
                <a:latin typeface="Cambria"/>
                <a:cs typeface="Cambria"/>
              </a:rPr>
              <a:t>&amp;</a:t>
            </a:r>
            <a:r>
              <a:rPr sz="4100" spc="4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100" spc="785" dirty="0">
                <a:solidFill>
                  <a:srgbClr val="FFFFFF"/>
                </a:solidFill>
                <a:latin typeface="Cambria"/>
                <a:cs typeface="Cambria"/>
              </a:rPr>
              <a:t>TVC</a:t>
            </a:r>
            <a:endParaRPr sz="4100">
              <a:latin typeface="Cambria"/>
              <a:cs typeface="Cambri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59935" y="5263896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914399"/>
                </a:moveTo>
                <a:lnTo>
                  <a:pt x="0" y="0"/>
                </a:lnTo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4022" rIns="0" bIns="0" rtlCol="0">
            <a:spAutoFit/>
          </a:bodyPr>
          <a:lstStyle/>
          <a:p>
            <a:pPr marL="796925">
              <a:lnSpc>
                <a:spcPct val="100000"/>
              </a:lnSpc>
              <a:spcBef>
                <a:spcPts val="105"/>
              </a:spcBef>
            </a:pPr>
            <a:r>
              <a:rPr dirty="0"/>
              <a:t>TVC</a:t>
            </a:r>
            <a:r>
              <a:rPr spc="-40" dirty="0"/>
              <a:t> </a:t>
            </a:r>
            <a:r>
              <a:rPr dirty="0"/>
              <a:t>for</a:t>
            </a:r>
            <a:r>
              <a:rPr spc="-35" dirty="0"/>
              <a:t> </a:t>
            </a:r>
            <a:r>
              <a:rPr dirty="0"/>
              <a:t>Kia</a:t>
            </a:r>
            <a:r>
              <a:rPr spc="-35" dirty="0"/>
              <a:t> </a:t>
            </a:r>
            <a:r>
              <a:rPr spc="-10" dirty="0"/>
              <a:t>Carnival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2671" y="753567"/>
            <a:ext cx="11546205" cy="5658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alibri"/>
                <a:cs typeface="Calibri"/>
              </a:rPr>
              <a:t>Client</a:t>
            </a:r>
            <a:r>
              <a:rPr sz="1200" b="1" spc="-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Name,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Client</a:t>
            </a:r>
            <a:r>
              <a:rPr sz="1200" b="1" spc="-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Info: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Kia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India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Private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Limited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200" b="1" dirty="0">
                <a:latin typeface="Calibri"/>
                <a:cs typeface="Calibri"/>
              </a:rPr>
              <a:t>Project:</a:t>
            </a:r>
            <a:r>
              <a:rPr sz="1200" b="1" spc="-45" dirty="0">
                <a:latin typeface="Calibri"/>
                <a:cs typeface="Calibri"/>
              </a:rPr>
              <a:t> </a:t>
            </a:r>
            <a:r>
              <a:rPr sz="1200" spc="-35" dirty="0">
                <a:latin typeface="Calibri"/>
                <a:cs typeface="Calibri"/>
              </a:rPr>
              <a:t>“An </a:t>
            </a:r>
            <a:r>
              <a:rPr sz="1200" dirty="0">
                <a:latin typeface="Calibri"/>
                <a:cs typeface="Calibri"/>
              </a:rPr>
              <a:t>ad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position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Carnival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Family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mover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create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awareness </a:t>
            </a:r>
            <a:r>
              <a:rPr sz="1200" dirty="0">
                <a:latin typeface="Calibri"/>
                <a:cs typeface="Calibri"/>
              </a:rPr>
              <a:t>about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it”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1200" b="1" spc="-10" dirty="0">
                <a:latin typeface="Calibri"/>
                <a:cs typeface="Calibri"/>
              </a:rPr>
              <a:t>Objective:</a:t>
            </a:r>
            <a:r>
              <a:rPr sz="1200" b="1" spc="-4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To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create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</a:t>
            </a:r>
            <a:r>
              <a:rPr sz="1200" spc="-10" dirty="0">
                <a:latin typeface="Calibri"/>
                <a:cs typeface="Calibri"/>
              </a:rPr>
              <a:t> advertisement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which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will create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brand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awareness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consumers</a:t>
            </a:r>
            <a:r>
              <a:rPr sz="1200" dirty="0">
                <a:latin typeface="Calibri"/>
                <a:cs typeface="Calibri"/>
              </a:rPr>
              <a:t> of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age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group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30-60</a:t>
            </a:r>
            <a:r>
              <a:rPr sz="1200" spc="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high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income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65% change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3-</a:t>
            </a:r>
            <a:r>
              <a:rPr sz="1200" dirty="0">
                <a:latin typeface="Calibri"/>
                <a:cs typeface="Calibri"/>
              </a:rPr>
              <a:t>4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months.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200" b="1" spc="-10" dirty="0">
                <a:latin typeface="Calibri"/>
                <a:cs typeface="Calibri"/>
              </a:rPr>
              <a:t>Market</a:t>
            </a:r>
            <a:r>
              <a:rPr sz="1200" spc="-10" dirty="0">
                <a:latin typeface="Calibri"/>
                <a:cs typeface="Calibri"/>
              </a:rPr>
              <a:t>:</a:t>
            </a:r>
            <a:r>
              <a:rPr sz="1200" spc="-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Innova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Crysta,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Toyota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Fortuner,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Hyundai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Alcazar.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Innova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Crysta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holds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52.91%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market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share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segment.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sz="1200" b="1" dirty="0">
                <a:latin typeface="Calibri"/>
                <a:cs typeface="Calibri"/>
              </a:rPr>
              <a:t>Client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background: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Kia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India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Private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10E08"/>
                </a:solidFill>
                <a:latin typeface="Calibri"/>
                <a:cs typeface="Calibri"/>
              </a:rPr>
              <a:t>Limited</a:t>
            </a:r>
            <a:r>
              <a:rPr sz="1200" spc="-5" dirty="0">
                <a:solidFill>
                  <a:srgbClr val="210E0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10E08"/>
                </a:solidFill>
                <a:latin typeface="Calibri"/>
                <a:cs typeface="Calibri"/>
              </a:rPr>
              <a:t>is</a:t>
            </a:r>
            <a:r>
              <a:rPr sz="1200" spc="-20" dirty="0">
                <a:solidFill>
                  <a:srgbClr val="210E0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10E08"/>
                </a:solidFill>
                <a:latin typeface="Calibri"/>
                <a:cs typeface="Calibri"/>
              </a:rPr>
              <a:t>a</a:t>
            </a:r>
            <a:r>
              <a:rPr sz="1200" spc="-45" dirty="0">
                <a:solidFill>
                  <a:srgbClr val="210E0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10E08"/>
                </a:solidFill>
                <a:latin typeface="Calibri"/>
                <a:cs typeface="Calibri"/>
              </a:rPr>
              <a:t>subsidiary</a:t>
            </a:r>
            <a:r>
              <a:rPr sz="1200" spc="-15" dirty="0">
                <a:solidFill>
                  <a:srgbClr val="210E0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10E08"/>
                </a:solidFill>
                <a:latin typeface="Calibri"/>
                <a:cs typeface="Calibri"/>
              </a:rPr>
              <a:t>of</a:t>
            </a:r>
            <a:r>
              <a:rPr sz="1200" spc="-30" dirty="0">
                <a:solidFill>
                  <a:srgbClr val="210E0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10E08"/>
                </a:solidFill>
                <a:latin typeface="Calibri"/>
                <a:cs typeface="Calibri"/>
              </a:rPr>
              <a:t>Kia</a:t>
            </a:r>
            <a:r>
              <a:rPr sz="1200" spc="-25" dirty="0">
                <a:solidFill>
                  <a:srgbClr val="210E0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10E08"/>
                </a:solidFill>
                <a:latin typeface="Calibri"/>
                <a:cs typeface="Calibri"/>
              </a:rPr>
              <a:t>for</a:t>
            </a:r>
            <a:r>
              <a:rPr sz="1200" spc="-35" dirty="0">
                <a:solidFill>
                  <a:srgbClr val="210E0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10E08"/>
                </a:solidFill>
                <a:latin typeface="Calibri"/>
                <a:cs typeface="Calibri"/>
              </a:rPr>
              <a:t>its</a:t>
            </a:r>
            <a:r>
              <a:rPr sz="1200" spc="-40" dirty="0">
                <a:solidFill>
                  <a:srgbClr val="210E0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10E08"/>
                </a:solidFill>
                <a:latin typeface="Calibri"/>
                <a:cs typeface="Calibri"/>
              </a:rPr>
              <a:t>operations in</a:t>
            </a:r>
            <a:r>
              <a:rPr sz="1200" spc="-25" dirty="0">
                <a:solidFill>
                  <a:srgbClr val="210E0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10E08"/>
                </a:solidFill>
                <a:latin typeface="Calibri"/>
                <a:cs typeface="Calibri"/>
              </a:rPr>
              <a:t>India.</a:t>
            </a:r>
            <a:r>
              <a:rPr sz="1200" spc="-60" dirty="0">
                <a:solidFill>
                  <a:srgbClr val="210E0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10E08"/>
                </a:solidFill>
                <a:latin typeface="Calibri"/>
                <a:cs typeface="Calibri"/>
              </a:rPr>
              <a:t>The</a:t>
            </a:r>
            <a:r>
              <a:rPr sz="1200" spc="-25" dirty="0">
                <a:solidFill>
                  <a:srgbClr val="210E0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10E08"/>
                </a:solidFill>
                <a:latin typeface="Calibri"/>
                <a:cs typeface="Calibri"/>
              </a:rPr>
              <a:t>company</a:t>
            </a:r>
            <a:r>
              <a:rPr sz="1200" spc="-20" dirty="0">
                <a:solidFill>
                  <a:srgbClr val="210E0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10E08"/>
                </a:solidFill>
                <a:latin typeface="Calibri"/>
                <a:cs typeface="Calibri"/>
              </a:rPr>
              <a:t>was</a:t>
            </a:r>
            <a:r>
              <a:rPr sz="1200" spc="-20" dirty="0">
                <a:solidFill>
                  <a:srgbClr val="210E0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10E08"/>
                </a:solidFill>
                <a:latin typeface="Calibri"/>
                <a:cs typeface="Calibri"/>
              </a:rPr>
              <a:t>founded</a:t>
            </a:r>
            <a:r>
              <a:rPr sz="1200" spc="-30" dirty="0">
                <a:solidFill>
                  <a:srgbClr val="210E0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10E08"/>
                </a:solidFill>
                <a:latin typeface="Calibri"/>
                <a:cs typeface="Calibri"/>
              </a:rPr>
              <a:t>on</a:t>
            </a:r>
            <a:r>
              <a:rPr sz="1200" spc="-35" dirty="0">
                <a:solidFill>
                  <a:srgbClr val="210E0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10E08"/>
                </a:solidFill>
                <a:latin typeface="Calibri"/>
                <a:cs typeface="Calibri"/>
              </a:rPr>
              <a:t>19</a:t>
            </a:r>
            <a:r>
              <a:rPr sz="1200" spc="-35" dirty="0">
                <a:solidFill>
                  <a:srgbClr val="210E0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10E08"/>
                </a:solidFill>
                <a:latin typeface="Calibri"/>
                <a:cs typeface="Calibri"/>
              </a:rPr>
              <a:t>May</a:t>
            </a:r>
            <a:r>
              <a:rPr sz="1200" spc="-40" dirty="0">
                <a:solidFill>
                  <a:srgbClr val="210E0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10E08"/>
                </a:solidFill>
                <a:latin typeface="Calibri"/>
                <a:cs typeface="Calibri"/>
              </a:rPr>
              <a:t>2017. The</a:t>
            </a:r>
            <a:r>
              <a:rPr sz="1200" spc="-5" dirty="0">
                <a:solidFill>
                  <a:srgbClr val="210E0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10E08"/>
                </a:solidFill>
                <a:latin typeface="Calibri"/>
                <a:cs typeface="Calibri"/>
              </a:rPr>
              <a:t>US$</a:t>
            </a:r>
            <a:r>
              <a:rPr sz="1200" dirty="0">
                <a:latin typeface="Calibri"/>
                <a:cs typeface="Calibri"/>
              </a:rPr>
              <a:t>2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billion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manufacturing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plant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capable</a:t>
            </a:r>
            <a:r>
              <a:rPr sz="1200" spc="-25" dirty="0">
                <a:latin typeface="Calibri"/>
                <a:cs typeface="Calibri"/>
              </a:rPr>
              <a:t> of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dirty="0">
                <a:latin typeface="Calibri"/>
                <a:cs typeface="Calibri"/>
              </a:rPr>
              <a:t>producing 300,000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vehicles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annually.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Kia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Carnival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was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first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launched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Indian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market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at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2020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Auto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Expo.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200" b="1" spc="-20" dirty="0">
                <a:latin typeface="Calibri"/>
                <a:cs typeface="Calibri"/>
              </a:rPr>
              <a:t>Target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audience: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Gender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–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women,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Age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group-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30-</a:t>
            </a:r>
            <a:r>
              <a:rPr sz="1200" dirty="0">
                <a:latin typeface="Calibri"/>
                <a:cs typeface="Calibri"/>
              </a:rPr>
              <a:t>60,</a:t>
            </a:r>
            <a:r>
              <a:rPr sz="1200" spc="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income-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high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200" b="1" dirty="0">
                <a:latin typeface="Calibri"/>
                <a:cs typeface="Calibri"/>
              </a:rPr>
              <a:t>Product</a:t>
            </a:r>
            <a:r>
              <a:rPr sz="1200" b="1" spc="-5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positioning:</a:t>
            </a:r>
            <a:r>
              <a:rPr sz="1200" b="1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Highly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customizable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premium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MPV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high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quality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features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like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444444"/>
                </a:solidFill>
                <a:latin typeface="Calibri"/>
                <a:cs typeface="Calibri"/>
              </a:rPr>
              <a:t>multi-</a:t>
            </a:r>
            <a:r>
              <a:rPr sz="1200" dirty="0">
                <a:solidFill>
                  <a:srgbClr val="444444"/>
                </a:solidFill>
                <a:latin typeface="Calibri"/>
                <a:cs typeface="Calibri"/>
              </a:rPr>
              <a:t>zone</a:t>
            </a:r>
            <a:r>
              <a:rPr sz="1200" spc="-2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444444"/>
                </a:solidFill>
                <a:latin typeface="Calibri"/>
                <a:cs typeface="Calibri"/>
              </a:rPr>
              <a:t>climate </a:t>
            </a:r>
            <a:r>
              <a:rPr sz="1200" spc="-10" dirty="0">
                <a:solidFill>
                  <a:srgbClr val="444444"/>
                </a:solidFill>
                <a:latin typeface="Calibri"/>
                <a:cs typeface="Calibri"/>
              </a:rPr>
              <a:t>control,</a:t>
            </a:r>
            <a:r>
              <a:rPr sz="1200" spc="-1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444444"/>
                </a:solidFill>
                <a:latin typeface="Calibri"/>
                <a:cs typeface="Calibri"/>
              </a:rPr>
              <a:t>sunroof,</a:t>
            </a:r>
            <a:r>
              <a:rPr sz="1200" spc="-1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444444"/>
                </a:solidFill>
                <a:latin typeface="Calibri"/>
                <a:cs typeface="Calibri"/>
              </a:rPr>
              <a:t>multiple airbags,</a:t>
            </a:r>
            <a:r>
              <a:rPr sz="1200" spc="-3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444444"/>
                </a:solidFill>
                <a:latin typeface="Calibri"/>
                <a:cs typeface="Calibri"/>
              </a:rPr>
              <a:t>latest</a:t>
            </a:r>
            <a:r>
              <a:rPr sz="1200" spc="-4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444444"/>
                </a:solidFill>
                <a:latin typeface="Calibri"/>
                <a:cs typeface="Calibri"/>
              </a:rPr>
              <a:t>safety</a:t>
            </a:r>
            <a:r>
              <a:rPr sz="1200" spc="-5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444444"/>
                </a:solidFill>
                <a:latin typeface="Calibri"/>
                <a:cs typeface="Calibri"/>
              </a:rPr>
              <a:t>tech,</a:t>
            </a:r>
            <a:r>
              <a:rPr sz="1200" spc="-3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444444"/>
                </a:solidFill>
                <a:latin typeface="Calibri"/>
                <a:cs typeface="Calibri"/>
              </a:rPr>
              <a:t>etc.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1200" b="1" dirty="0">
                <a:latin typeface="Calibri"/>
                <a:cs typeface="Calibri"/>
              </a:rPr>
              <a:t>Major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selling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idea: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‘Your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Happiness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our</a:t>
            </a:r>
            <a:r>
              <a:rPr sz="1200" spc="-10" dirty="0">
                <a:latin typeface="Calibri"/>
                <a:cs typeface="Calibri"/>
              </a:rPr>
              <a:t> priority’-</a:t>
            </a:r>
            <a:r>
              <a:rPr sz="1200" dirty="0">
                <a:latin typeface="Calibri"/>
                <a:cs typeface="Calibri"/>
              </a:rPr>
              <a:t>Kia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Carnival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200" b="1" dirty="0">
                <a:latin typeface="Calibri"/>
                <a:cs typeface="Calibri"/>
              </a:rPr>
              <a:t>Brand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Personality: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Kia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Carnival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considered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plush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people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mover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or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party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central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wheels.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1200" b="1" dirty="0">
                <a:latin typeface="Calibri"/>
                <a:cs typeface="Calibri"/>
              </a:rPr>
              <a:t>Does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the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product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solve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any</a:t>
            </a:r>
            <a:r>
              <a:rPr sz="1200" b="1" spc="-4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consumer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problem?</a:t>
            </a:r>
            <a:r>
              <a:rPr sz="1200" b="1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Customers</a:t>
            </a:r>
            <a:r>
              <a:rPr sz="1200" dirty="0">
                <a:latin typeface="Calibri"/>
                <a:cs typeface="Calibri"/>
              </a:rPr>
              <a:t> can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get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car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customized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suit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their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tastes,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preferences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needs.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200" b="1" dirty="0">
                <a:latin typeface="Calibri"/>
                <a:cs typeface="Calibri"/>
              </a:rPr>
              <a:t>Message/</a:t>
            </a:r>
            <a:r>
              <a:rPr sz="1200" b="1" spc="-4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tone: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Emotional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–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women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after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becoming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successful,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 </a:t>
            </a:r>
            <a:r>
              <a:rPr sz="1200" spc="-10" dirty="0">
                <a:latin typeface="Calibri"/>
                <a:cs typeface="Calibri"/>
              </a:rPr>
              <a:t>purchasing</a:t>
            </a:r>
            <a:r>
              <a:rPr sz="1200" dirty="0">
                <a:latin typeface="Calibri"/>
                <a:cs typeface="Calibri"/>
              </a:rPr>
              <a:t> a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car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that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could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customised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according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needs of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her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family</a:t>
            </a:r>
            <a:r>
              <a:rPr sz="1200" spc="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stand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inspiration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all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the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dirty="0">
                <a:latin typeface="Calibri"/>
                <a:cs typeface="Calibri"/>
              </a:rPr>
              <a:t>children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her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town.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1200" b="1" dirty="0">
                <a:latin typeface="Calibri"/>
                <a:cs typeface="Calibri"/>
              </a:rPr>
              <a:t>Media: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TV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200" b="1" dirty="0">
                <a:latin typeface="Calibri"/>
                <a:cs typeface="Calibri"/>
              </a:rPr>
              <a:t>Anything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included/</a:t>
            </a:r>
            <a:r>
              <a:rPr sz="1200" b="1" spc="-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avoided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in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ad: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aesthetic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interior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design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car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should be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highlighted.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200" b="1" dirty="0">
                <a:latin typeface="Calibri"/>
                <a:cs typeface="Calibri"/>
              </a:rPr>
              <a:t>Client's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budget:</a:t>
            </a:r>
            <a:r>
              <a:rPr sz="1200" b="1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approximately </a:t>
            </a:r>
            <a:r>
              <a:rPr sz="1200" dirty="0">
                <a:latin typeface="Calibri"/>
                <a:cs typeface="Calibri"/>
              </a:rPr>
              <a:t>1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Cr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for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month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1200" b="1" dirty="0">
                <a:latin typeface="Calibri"/>
                <a:cs typeface="Calibri"/>
              </a:rPr>
              <a:t>Delivery</a:t>
            </a:r>
            <a:r>
              <a:rPr sz="1200" b="1" spc="-4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timelines: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30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seconds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during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Prime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time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8:00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pm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11:00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pm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200" b="1" dirty="0">
                <a:latin typeface="Calibri"/>
                <a:cs typeface="Calibri"/>
              </a:rPr>
              <a:t>Time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period of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the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ad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going on</a:t>
            </a:r>
            <a:r>
              <a:rPr sz="1200" b="1" spc="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media: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3-</a:t>
            </a:r>
            <a:r>
              <a:rPr sz="1200" dirty="0">
                <a:latin typeface="Calibri"/>
                <a:cs typeface="Calibri"/>
              </a:rPr>
              <a:t>4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months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sz="1200" b="1" spc="-10" dirty="0">
                <a:latin typeface="Calibri"/>
                <a:cs typeface="Calibri"/>
              </a:rPr>
              <a:t>Coverage: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Tier-</a:t>
            </a:r>
            <a:r>
              <a:rPr sz="1200" dirty="0">
                <a:latin typeface="Calibri"/>
                <a:cs typeface="Calibri"/>
              </a:rPr>
              <a:t>1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Tier-</a:t>
            </a:r>
            <a:r>
              <a:rPr sz="1200" dirty="0">
                <a:latin typeface="Calibri"/>
                <a:cs typeface="Calibri"/>
              </a:rPr>
              <a:t>2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cities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200" b="1" dirty="0">
                <a:latin typeface="Calibri"/>
                <a:cs typeface="Calibri"/>
              </a:rPr>
              <a:t>How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will</a:t>
            </a:r>
            <a:r>
              <a:rPr sz="1200" b="1" spc="1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the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ad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be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measured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over</a:t>
            </a:r>
            <a:r>
              <a:rPr sz="1200" b="1" spc="-4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a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period</a:t>
            </a:r>
            <a:r>
              <a:rPr sz="1200" b="1" spc="-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of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time:</a:t>
            </a:r>
            <a:r>
              <a:rPr sz="1200" b="1" spc="2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Target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Rating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Points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37120" y="781430"/>
          <a:ext cx="10994390" cy="52800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06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78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050">
                <a:tc>
                  <a:txBody>
                    <a:bodyPr/>
                    <a:lstStyle/>
                    <a:p>
                      <a:pPr marL="90170">
                        <a:lnSpc>
                          <a:spcPts val="1745"/>
                        </a:lnSpc>
                      </a:pPr>
                      <a:r>
                        <a:rPr sz="15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Video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A2C3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1745"/>
                        </a:lnSpc>
                      </a:pPr>
                      <a:r>
                        <a:rPr sz="15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Audio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A2C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90170">
                        <a:lnSpc>
                          <a:spcPts val="1745"/>
                        </a:lnSpc>
                      </a:pPr>
                      <a:r>
                        <a:rPr sz="1500" b="1" spc="-28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5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1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Young</a:t>
                      </a:r>
                      <a:r>
                        <a:rPr sz="1500" b="1" spc="-10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1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woman</a:t>
                      </a:r>
                      <a:r>
                        <a:rPr sz="1500" b="1" spc="-10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1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r>
                        <a:rPr sz="15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10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dresses</a:t>
                      </a:r>
                      <a:r>
                        <a:rPr sz="15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8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</a:t>
                      </a:r>
                      <a:r>
                        <a:rPr sz="15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500" b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pant</a:t>
                      </a:r>
                      <a:r>
                        <a:rPr sz="1500" b="1" spc="-8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suit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A2C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6CD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905">
                <a:tc>
                  <a:txBody>
                    <a:bodyPr/>
                    <a:lstStyle/>
                    <a:p>
                      <a:pPr marL="90170">
                        <a:lnSpc>
                          <a:spcPts val="1745"/>
                        </a:lnSpc>
                      </a:pPr>
                      <a:r>
                        <a:rPr sz="1500" b="1" spc="-1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Voice</a:t>
                      </a:r>
                      <a:r>
                        <a:rPr sz="15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over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A2C3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1745"/>
                        </a:lnSpc>
                      </a:pPr>
                      <a:r>
                        <a:rPr sz="1500" spc="-30" dirty="0">
                          <a:latin typeface="Franklin Gothic Medium"/>
                          <a:cs typeface="Franklin Gothic Medium"/>
                        </a:rPr>
                        <a:t>Whatever</a:t>
                      </a:r>
                      <a:r>
                        <a:rPr sz="1500" spc="-65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500" dirty="0">
                          <a:latin typeface="Franklin Gothic Medium"/>
                          <a:cs typeface="Franklin Gothic Medium"/>
                        </a:rPr>
                        <a:t>I</a:t>
                      </a:r>
                      <a:r>
                        <a:rPr sz="1500" spc="-45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500" spc="-20" dirty="0">
                          <a:latin typeface="Franklin Gothic Medium"/>
                          <a:cs typeface="Franklin Gothic Medium"/>
                        </a:rPr>
                        <a:t>am </a:t>
                      </a:r>
                      <a:r>
                        <a:rPr sz="1500" spc="-35" dirty="0">
                          <a:latin typeface="Franklin Gothic Medium"/>
                          <a:cs typeface="Franklin Gothic Medium"/>
                        </a:rPr>
                        <a:t>today,</a:t>
                      </a:r>
                      <a:r>
                        <a:rPr sz="1500" spc="-55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500" dirty="0">
                          <a:latin typeface="Franklin Gothic Medium"/>
                          <a:cs typeface="Franklin Gothic Medium"/>
                        </a:rPr>
                        <a:t>is</a:t>
                      </a:r>
                      <a:r>
                        <a:rPr sz="1500" spc="5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500" spc="-10" dirty="0">
                          <a:latin typeface="Franklin Gothic Medium"/>
                          <a:cs typeface="Franklin Gothic Medium"/>
                        </a:rPr>
                        <a:t>because</a:t>
                      </a:r>
                      <a:r>
                        <a:rPr sz="1500" spc="-80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500" dirty="0">
                          <a:latin typeface="Franklin Gothic Medium"/>
                          <a:cs typeface="Franklin Gothic Medium"/>
                        </a:rPr>
                        <a:t>of</a:t>
                      </a:r>
                      <a:r>
                        <a:rPr sz="1500" spc="-35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500" spc="-85" dirty="0">
                          <a:latin typeface="Franklin Gothic Medium"/>
                          <a:cs typeface="Franklin Gothic Medium"/>
                        </a:rPr>
                        <a:t>my</a:t>
                      </a:r>
                      <a:r>
                        <a:rPr sz="1500" spc="-20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500" dirty="0">
                          <a:latin typeface="Franklin Gothic Medium"/>
                          <a:cs typeface="Franklin Gothic Medium"/>
                        </a:rPr>
                        <a:t>parents.</a:t>
                      </a:r>
                      <a:r>
                        <a:rPr sz="1500" spc="-50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500" dirty="0">
                          <a:latin typeface="Franklin Gothic Medium"/>
                          <a:cs typeface="Franklin Gothic Medium"/>
                        </a:rPr>
                        <a:t>Let</a:t>
                      </a:r>
                      <a:r>
                        <a:rPr sz="1500" spc="-45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500" spc="-20" dirty="0">
                          <a:latin typeface="Franklin Gothic Medium"/>
                          <a:cs typeface="Franklin Gothic Medium"/>
                        </a:rPr>
                        <a:t>me</a:t>
                      </a:r>
                      <a:r>
                        <a:rPr sz="1500" spc="-30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500" spc="-20" dirty="0">
                          <a:latin typeface="Franklin Gothic Medium"/>
                          <a:cs typeface="Franklin Gothic Medium"/>
                        </a:rPr>
                        <a:t>become</a:t>
                      </a:r>
                      <a:r>
                        <a:rPr sz="1500" spc="-75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500" spc="-50" dirty="0">
                          <a:latin typeface="Franklin Gothic Medium"/>
                          <a:cs typeface="Franklin Gothic Medium"/>
                        </a:rPr>
                        <a:t>a</a:t>
                      </a:r>
                      <a:endParaRPr sz="1500">
                        <a:latin typeface="Franklin Gothic Medium"/>
                        <a:cs typeface="Franklin Gothic Medium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500" dirty="0">
                          <a:latin typeface="Franklin Gothic Medium"/>
                          <a:cs typeface="Franklin Gothic Medium"/>
                        </a:rPr>
                        <a:t>reason</a:t>
                      </a:r>
                      <a:r>
                        <a:rPr sz="1500" spc="-95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500" dirty="0">
                          <a:latin typeface="Franklin Gothic Medium"/>
                          <a:cs typeface="Franklin Gothic Medium"/>
                        </a:rPr>
                        <a:t>of</a:t>
                      </a:r>
                      <a:r>
                        <a:rPr sz="1500" spc="-60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500" spc="-10" dirty="0">
                          <a:latin typeface="Franklin Gothic Medium"/>
                          <a:cs typeface="Franklin Gothic Medium"/>
                        </a:rPr>
                        <a:t>their</a:t>
                      </a:r>
                      <a:r>
                        <a:rPr sz="1500" spc="-45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500" dirty="0">
                          <a:latin typeface="Franklin Gothic Medium"/>
                          <a:cs typeface="Franklin Gothic Medium"/>
                        </a:rPr>
                        <a:t>happiness</a:t>
                      </a:r>
                      <a:r>
                        <a:rPr sz="1500" spc="-80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500" dirty="0">
                          <a:latin typeface="Franklin Gothic Medium"/>
                          <a:cs typeface="Franklin Gothic Medium"/>
                        </a:rPr>
                        <a:t>and</a:t>
                      </a:r>
                      <a:r>
                        <a:rPr sz="1500" spc="-55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500" dirty="0">
                          <a:latin typeface="Franklin Gothic Medium"/>
                          <a:cs typeface="Franklin Gothic Medium"/>
                        </a:rPr>
                        <a:t>surprise</a:t>
                      </a:r>
                      <a:r>
                        <a:rPr sz="1500" spc="-40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500" spc="-20" dirty="0">
                          <a:latin typeface="Franklin Gothic Medium"/>
                          <a:cs typeface="Franklin Gothic Medium"/>
                        </a:rPr>
                        <a:t>them</a:t>
                      </a:r>
                      <a:r>
                        <a:rPr sz="1500" spc="-50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500" spc="-10" dirty="0">
                          <a:latin typeface="Franklin Gothic Medium"/>
                          <a:cs typeface="Franklin Gothic Medium"/>
                        </a:rPr>
                        <a:t>with</a:t>
                      </a:r>
                      <a:r>
                        <a:rPr sz="1500" spc="-30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500" spc="-85" dirty="0">
                          <a:latin typeface="Franklin Gothic Medium"/>
                          <a:cs typeface="Franklin Gothic Medium"/>
                        </a:rPr>
                        <a:t>my</a:t>
                      </a:r>
                      <a:r>
                        <a:rPr sz="1500" spc="-20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500" spc="-10" dirty="0">
                          <a:latin typeface="Franklin Gothic Medium"/>
                          <a:cs typeface="Franklin Gothic Medium"/>
                        </a:rPr>
                        <a:t>gift.</a:t>
                      </a:r>
                      <a:endParaRPr sz="15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90170">
                        <a:lnSpc>
                          <a:spcPts val="1750"/>
                        </a:lnSpc>
                      </a:pPr>
                      <a:r>
                        <a:rPr sz="1500" b="1" spc="-1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Goes</a:t>
                      </a:r>
                      <a:r>
                        <a:rPr sz="1500" b="1" spc="-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to</a:t>
                      </a:r>
                      <a:r>
                        <a:rPr sz="1500" b="1" spc="-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7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Kia</a:t>
                      </a:r>
                      <a:r>
                        <a:rPr sz="1500" b="1" spc="-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showroom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A2C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6CD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9905">
                <a:tc>
                  <a:txBody>
                    <a:bodyPr/>
                    <a:lstStyle/>
                    <a:p>
                      <a:pPr marL="90170">
                        <a:lnSpc>
                          <a:spcPts val="1750"/>
                        </a:lnSpc>
                      </a:pPr>
                      <a:r>
                        <a:rPr sz="1500" b="1" spc="-1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Asks</a:t>
                      </a:r>
                      <a:r>
                        <a:rPr sz="1500" b="1" spc="-10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for</a:t>
                      </a:r>
                      <a:r>
                        <a:rPr sz="1500" b="1" spc="-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5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car</a:t>
                      </a:r>
                      <a:r>
                        <a:rPr sz="1500" b="1" spc="-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1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which</a:t>
                      </a:r>
                      <a:r>
                        <a:rPr sz="15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10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is</a:t>
                      </a:r>
                      <a:r>
                        <a:rPr sz="15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luxurious</a:t>
                      </a:r>
                      <a:r>
                        <a:rPr sz="15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8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and</a:t>
                      </a:r>
                      <a:r>
                        <a:rPr sz="15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8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will</a:t>
                      </a:r>
                      <a:r>
                        <a:rPr sz="1500" b="1" spc="-8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be</a:t>
                      </a:r>
                      <a:r>
                        <a:rPr sz="1500" b="1" spc="-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5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fit</a:t>
                      </a:r>
                      <a:r>
                        <a:rPr sz="1500" b="1" spc="-8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for</a:t>
                      </a:r>
                      <a:r>
                        <a:rPr sz="15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her</a:t>
                      </a:r>
                      <a:r>
                        <a:rPr sz="1500" b="1" spc="-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big</a:t>
                      </a:r>
                      <a:endParaRPr sz="1500">
                        <a:latin typeface="Arial"/>
                        <a:cs typeface="Arial"/>
                      </a:endParaRPr>
                    </a:p>
                    <a:p>
                      <a:pPr marL="9017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5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family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A2C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90170">
                        <a:lnSpc>
                          <a:spcPts val="1750"/>
                        </a:lnSpc>
                      </a:pPr>
                      <a:r>
                        <a:rPr sz="1500" b="1" spc="-10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Salesperson</a:t>
                      </a:r>
                      <a:r>
                        <a:rPr sz="1500" b="1" spc="-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1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shows</a:t>
                      </a:r>
                      <a:r>
                        <a:rPr sz="1500" b="1" spc="-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7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Kia</a:t>
                      </a:r>
                      <a:r>
                        <a:rPr sz="1500" b="1" spc="-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Carnival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A2C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6CD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90170">
                        <a:lnSpc>
                          <a:spcPts val="1750"/>
                        </a:lnSpc>
                      </a:pPr>
                      <a:r>
                        <a:rPr sz="1500" b="1" spc="-1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Shows</a:t>
                      </a:r>
                      <a:r>
                        <a:rPr sz="1500" b="1" spc="-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the </a:t>
                      </a:r>
                      <a:r>
                        <a:rPr sz="1500" b="1" spc="-7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features</a:t>
                      </a:r>
                      <a:r>
                        <a:rPr sz="1500" b="1" spc="-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8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</a:t>
                      </a:r>
                      <a:r>
                        <a:rPr sz="15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detail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A2C3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1750"/>
                        </a:lnSpc>
                      </a:pPr>
                      <a:r>
                        <a:rPr sz="1500" spc="-20" dirty="0">
                          <a:latin typeface="Franklin Gothic Medium"/>
                          <a:cs typeface="Franklin Gothic Medium"/>
                        </a:rPr>
                        <a:t>Aesthetic</a:t>
                      </a:r>
                      <a:r>
                        <a:rPr sz="1500" spc="-55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500" spc="-10" dirty="0">
                          <a:latin typeface="Franklin Gothic Medium"/>
                          <a:cs typeface="Franklin Gothic Medium"/>
                        </a:rPr>
                        <a:t>music</a:t>
                      </a:r>
                      <a:r>
                        <a:rPr sz="1500" spc="-35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500" spc="-25" dirty="0">
                          <a:latin typeface="Franklin Gothic Medium"/>
                          <a:cs typeface="Franklin Gothic Medium"/>
                        </a:rPr>
                        <a:t>playing</a:t>
                      </a:r>
                      <a:r>
                        <a:rPr sz="1500" spc="-50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500" dirty="0">
                          <a:latin typeface="Franklin Gothic Medium"/>
                          <a:cs typeface="Franklin Gothic Medium"/>
                        </a:rPr>
                        <a:t>in</a:t>
                      </a:r>
                      <a:r>
                        <a:rPr sz="1500" spc="-10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500" dirty="0">
                          <a:latin typeface="Franklin Gothic Medium"/>
                          <a:cs typeface="Franklin Gothic Medium"/>
                        </a:rPr>
                        <a:t>the</a:t>
                      </a:r>
                      <a:r>
                        <a:rPr sz="1500" spc="-40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500" spc="-10" dirty="0">
                          <a:latin typeface="Franklin Gothic Medium"/>
                          <a:cs typeface="Franklin Gothic Medium"/>
                        </a:rPr>
                        <a:t>background</a:t>
                      </a:r>
                      <a:endParaRPr sz="15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90170">
                        <a:lnSpc>
                          <a:spcPts val="1750"/>
                        </a:lnSpc>
                      </a:pPr>
                      <a:r>
                        <a:rPr sz="15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r>
                        <a:rPr sz="1500" b="1" spc="-10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says</a:t>
                      </a:r>
                      <a:r>
                        <a:rPr sz="1500" b="1" spc="-8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she</a:t>
                      </a:r>
                      <a:r>
                        <a:rPr sz="15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8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liked</a:t>
                      </a:r>
                      <a:r>
                        <a:rPr sz="1500" b="1" spc="-7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the</a:t>
                      </a:r>
                      <a:r>
                        <a:rPr sz="15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car</a:t>
                      </a:r>
                      <a:r>
                        <a:rPr sz="1500" b="1" spc="-7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and</a:t>
                      </a:r>
                      <a:r>
                        <a:rPr sz="1500" b="1" spc="-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1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buys</a:t>
                      </a:r>
                      <a:r>
                        <a:rPr sz="1500" b="1" spc="-8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it.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A2C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6CD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90170">
                        <a:lnSpc>
                          <a:spcPts val="1755"/>
                        </a:lnSpc>
                      </a:pPr>
                      <a:r>
                        <a:rPr sz="1500" b="1" spc="-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She </a:t>
                      </a:r>
                      <a:r>
                        <a:rPr sz="15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goes</a:t>
                      </a:r>
                      <a:r>
                        <a:rPr sz="15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to</a:t>
                      </a:r>
                      <a:r>
                        <a:rPr sz="1500" b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7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her</a:t>
                      </a:r>
                      <a:r>
                        <a:rPr sz="1500" b="1" spc="-8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town</a:t>
                      </a:r>
                      <a:r>
                        <a:rPr sz="1500" b="1" spc="-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8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</a:t>
                      </a:r>
                      <a:r>
                        <a:rPr sz="15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7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Kia</a:t>
                      </a:r>
                      <a:r>
                        <a:rPr sz="1500" b="1" spc="-10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Carnival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A2C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9905">
                <a:tc>
                  <a:txBody>
                    <a:bodyPr/>
                    <a:lstStyle/>
                    <a:p>
                      <a:pPr marL="90170">
                        <a:lnSpc>
                          <a:spcPts val="1755"/>
                        </a:lnSpc>
                      </a:pPr>
                      <a:r>
                        <a:rPr sz="1500" b="1" spc="-8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Her</a:t>
                      </a:r>
                      <a:r>
                        <a:rPr sz="1500" b="1" spc="-8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parents</a:t>
                      </a:r>
                      <a:r>
                        <a:rPr sz="1500" b="1" spc="-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8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and</a:t>
                      </a:r>
                      <a:r>
                        <a:rPr sz="1500" b="1" spc="-7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1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neighbours</a:t>
                      </a:r>
                      <a:r>
                        <a:rPr sz="1500" b="1" spc="-8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10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come</a:t>
                      </a:r>
                      <a:r>
                        <a:rPr sz="15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8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out</a:t>
                      </a:r>
                      <a:r>
                        <a:rPr sz="1500" b="1" spc="-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8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</a:t>
                      </a:r>
                      <a:r>
                        <a:rPr sz="1500" b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10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surprise</a:t>
                      </a:r>
                      <a:r>
                        <a:rPr sz="15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to</a:t>
                      </a:r>
                      <a:r>
                        <a:rPr sz="15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7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see</a:t>
                      </a:r>
                      <a:r>
                        <a:rPr sz="15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1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who</a:t>
                      </a:r>
                      <a:r>
                        <a:rPr sz="15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has</a:t>
                      </a:r>
                      <a:endParaRPr sz="1500">
                        <a:latin typeface="Arial"/>
                        <a:cs typeface="Arial"/>
                      </a:endParaRPr>
                    </a:p>
                    <a:p>
                      <a:pPr marL="9017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5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come.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A2C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6CD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90170">
                        <a:lnSpc>
                          <a:spcPts val="1755"/>
                        </a:lnSpc>
                      </a:pPr>
                      <a:r>
                        <a:rPr sz="15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r>
                        <a:rPr sz="1500" b="1" spc="-8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steps</a:t>
                      </a:r>
                      <a:r>
                        <a:rPr sz="1500" b="1" spc="-7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8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out</a:t>
                      </a:r>
                      <a:r>
                        <a:rPr sz="15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8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of</a:t>
                      </a:r>
                      <a:r>
                        <a:rPr sz="1500" b="1" spc="-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car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A2C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90170">
                        <a:lnSpc>
                          <a:spcPts val="1755"/>
                        </a:lnSpc>
                      </a:pPr>
                      <a:r>
                        <a:rPr sz="1500" b="1" spc="-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Parents</a:t>
                      </a:r>
                      <a:r>
                        <a:rPr sz="15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are</a:t>
                      </a:r>
                      <a:r>
                        <a:rPr sz="15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elated</a:t>
                      </a:r>
                      <a:r>
                        <a:rPr sz="1500" b="1" spc="-10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to</a:t>
                      </a:r>
                      <a:r>
                        <a:rPr sz="15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8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see</a:t>
                      </a:r>
                      <a:r>
                        <a:rPr sz="1500" b="1" spc="-7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their</a:t>
                      </a:r>
                      <a:r>
                        <a:rPr sz="1500" b="1" spc="-7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daughter</a:t>
                      </a:r>
                      <a:r>
                        <a:rPr sz="1500" b="1" spc="-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8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</a:t>
                      </a:r>
                      <a:r>
                        <a:rPr sz="1500" b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5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1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successful</a:t>
                      </a:r>
                      <a:r>
                        <a:rPr sz="15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position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A2C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6CD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09905">
                <a:tc>
                  <a:txBody>
                    <a:bodyPr/>
                    <a:lstStyle/>
                    <a:p>
                      <a:pPr marL="90170">
                        <a:lnSpc>
                          <a:spcPts val="1760"/>
                        </a:lnSpc>
                      </a:pPr>
                      <a:r>
                        <a:rPr sz="15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r>
                        <a:rPr sz="1500" b="1" spc="-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goes</a:t>
                      </a:r>
                      <a:r>
                        <a:rPr sz="1500" b="1" spc="-8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near</a:t>
                      </a:r>
                      <a:r>
                        <a:rPr sz="15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7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her</a:t>
                      </a:r>
                      <a:r>
                        <a:rPr sz="15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parents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A2C3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1760"/>
                        </a:lnSpc>
                      </a:pPr>
                      <a:r>
                        <a:rPr sz="1500" dirty="0">
                          <a:latin typeface="Franklin Gothic Medium"/>
                          <a:cs typeface="Franklin Gothic Medium"/>
                        </a:rPr>
                        <a:t>This</a:t>
                      </a:r>
                      <a:r>
                        <a:rPr sz="1500" spc="-75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500" dirty="0">
                          <a:latin typeface="Franklin Gothic Medium"/>
                          <a:cs typeface="Franklin Gothic Medium"/>
                        </a:rPr>
                        <a:t>is</a:t>
                      </a:r>
                      <a:r>
                        <a:rPr sz="1500" spc="-20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500" dirty="0">
                          <a:latin typeface="Franklin Gothic Medium"/>
                          <a:cs typeface="Franklin Gothic Medium"/>
                        </a:rPr>
                        <a:t>a</a:t>
                      </a:r>
                      <a:r>
                        <a:rPr sz="1500" spc="-65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500" spc="-20" dirty="0">
                          <a:latin typeface="Franklin Gothic Medium"/>
                          <a:cs typeface="Franklin Gothic Medium"/>
                        </a:rPr>
                        <a:t>small</a:t>
                      </a:r>
                      <a:r>
                        <a:rPr sz="1500" spc="-25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500" dirty="0">
                          <a:latin typeface="Franklin Gothic Medium"/>
                          <a:cs typeface="Franklin Gothic Medium"/>
                        </a:rPr>
                        <a:t>gift</a:t>
                      </a:r>
                      <a:r>
                        <a:rPr sz="1500" spc="-45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500" dirty="0">
                          <a:latin typeface="Franklin Gothic Medium"/>
                          <a:cs typeface="Franklin Gothic Medium"/>
                        </a:rPr>
                        <a:t>to</a:t>
                      </a:r>
                      <a:r>
                        <a:rPr sz="1500" spc="-55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500" dirty="0">
                          <a:latin typeface="Franklin Gothic Medium"/>
                          <a:cs typeface="Franklin Gothic Medium"/>
                        </a:rPr>
                        <a:t>you</a:t>
                      </a:r>
                      <a:r>
                        <a:rPr sz="1500" spc="-55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500" spc="-10" dirty="0">
                          <a:latin typeface="Franklin Gothic Medium"/>
                          <a:cs typeface="Franklin Gothic Medium"/>
                        </a:rPr>
                        <a:t>for</a:t>
                      </a:r>
                      <a:r>
                        <a:rPr sz="1500" spc="-80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500" dirty="0">
                          <a:latin typeface="Franklin Gothic Medium"/>
                          <a:cs typeface="Franklin Gothic Medium"/>
                        </a:rPr>
                        <a:t>all</a:t>
                      </a:r>
                      <a:r>
                        <a:rPr sz="1500" spc="-25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500" dirty="0">
                          <a:latin typeface="Franklin Gothic Medium"/>
                          <a:cs typeface="Franklin Gothic Medium"/>
                        </a:rPr>
                        <a:t>the</a:t>
                      </a:r>
                      <a:r>
                        <a:rPr sz="1500" spc="-50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500" dirty="0">
                          <a:latin typeface="Franklin Gothic Medium"/>
                          <a:cs typeface="Franklin Gothic Medium"/>
                        </a:rPr>
                        <a:t>efforts</a:t>
                      </a:r>
                      <a:r>
                        <a:rPr sz="1500" spc="-95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500" dirty="0">
                          <a:latin typeface="Franklin Gothic Medium"/>
                          <a:cs typeface="Franklin Gothic Medium"/>
                        </a:rPr>
                        <a:t>you</a:t>
                      </a:r>
                      <a:r>
                        <a:rPr sz="1500" spc="-60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500" dirty="0">
                          <a:latin typeface="Franklin Gothic Medium"/>
                          <a:cs typeface="Franklin Gothic Medium"/>
                        </a:rPr>
                        <a:t>had</a:t>
                      </a:r>
                      <a:r>
                        <a:rPr sz="1500" spc="-55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500" dirty="0">
                          <a:latin typeface="Franklin Gothic Medium"/>
                          <a:cs typeface="Franklin Gothic Medium"/>
                        </a:rPr>
                        <a:t>done</a:t>
                      </a:r>
                      <a:r>
                        <a:rPr sz="1500" spc="-75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500" dirty="0">
                          <a:latin typeface="Franklin Gothic Medium"/>
                          <a:cs typeface="Franklin Gothic Medium"/>
                        </a:rPr>
                        <a:t>to</a:t>
                      </a:r>
                      <a:r>
                        <a:rPr sz="1500" spc="-50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500" spc="-20" dirty="0">
                          <a:latin typeface="Franklin Gothic Medium"/>
                          <a:cs typeface="Franklin Gothic Medium"/>
                        </a:rPr>
                        <a:t>make</a:t>
                      </a:r>
                      <a:endParaRPr sz="1500">
                        <a:latin typeface="Franklin Gothic Medium"/>
                        <a:cs typeface="Franklin Gothic Medium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500" spc="-20" dirty="0">
                          <a:latin typeface="Franklin Gothic Medium"/>
                          <a:cs typeface="Franklin Gothic Medium"/>
                        </a:rPr>
                        <a:t>me</a:t>
                      </a:r>
                      <a:r>
                        <a:rPr sz="1500" spc="-40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500" dirty="0">
                          <a:latin typeface="Franklin Gothic Medium"/>
                          <a:cs typeface="Franklin Gothic Medium"/>
                        </a:rPr>
                        <a:t>successful.</a:t>
                      </a:r>
                      <a:r>
                        <a:rPr sz="1500" spc="-45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500" spc="-10" dirty="0">
                          <a:latin typeface="Franklin Gothic Medium"/>
                          <a:cs typeface="Franklin Gothic Medium"/>
                        </a:rPr>
                        <a:t>Come</a:t>
                      </a:r>
                      <a:r>
                        <a:rPr sz="1500" spc="-40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500" dirty="0">
                          <a:latin typeface="Franklin Gothic Medium"/>
                          <a:cs typeface="Franklin Gothic Medium"/>
                        </a:rPr>
                        <a:t>on,</a:t>
                      </a:r>
                      <a:r>
                        <a:rPr sz="1500" spc="-70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500" dirty="0">
                          <a:latin typeface="Franklin Gothic Medium"/>
                          <a:cs typeface="Franklin Gothic Medium"/>
                        </a:rPr>
                        <a:t>Let’s</a:t>
                      </a:r>
                      <a:r>
                        <a:rPr sz="1500" spc="-75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500" dirty="0">
                          <a:latin typeface="Franklin Gothic Medium"/>
                          <a:cs typeface="Franklin Gothic Medium"/>
                        </a:rPr>
                        <a:t>go</a:t>
                      </a:r>
                      <a:r>
                        <a:rPr sz="1500" spc="-40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500" dirty="0">
                          <a:latin typeface="Franklin Gothic Medium"/>
                          <a:cs typeface="Franklin Gothic Medium"/>
                        </a:rPr>
                        <a:t>out</a:t>
                      </a:r>
                      <a:r>
                        <a:rPr sz="1500" spc="-55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500" spc="-10" dirty="0">
                          <a:latin typeface="Franklin Gothic Medium"/>
                          <a:cs typeface="Franklin Gothic Medium"/>
                        </a:rPr>
                        <a:t>for</a:t>
                      </a:r>
                      <a:r>
                        <a:rPr sz="1500" spc="-70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500" dirty="0">
                          <a:latin typeface="Franklin Gothic Medium"/>
                          <a:cs typeface="Franklin Gothic Medium"/>
                        </a:rPr>
                        <a:t>a</a:t>
                      </a:r>
                      <a:r>
                        <a:rPr sz="1500" spc="-30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500" spc="-10" dirty="0">
                          <a:latin typeface="Franklin Gothic Medium"/>
                          <a:cs typeface="Franklin Gothic Medium"/>
                        </a:rPr>
                        <a:t>drive</a:t>
                      </a:r>
                      <a:endParaRPr sz="15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90170">
                        <a:lnSpc>
                          <a:spcPts val="1760"/>
                        </a:lnSpc>
                      </a:pPr>
                      <a:r>
                        <a:rPr sz="15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r>
                        <a:rPr sz="1500" b="1" spc="-10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8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and</a:t>
                      </a:r>
                      <a:r>
                        <a:rPr sz="1500" b="1" spc="-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family</a:t>
                      </a:r>
                      <a:r>
                        <a:rPr sz="15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1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go</a:t>
                      </a:r>
                      <a:r>
                        <a:rPr sz="15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for</a:t>
                      </a:r>
                      <a:r>
                        <a:rPr sz="1500" b="1" spc="-8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5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drive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A2C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6CD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09905">
                <a:tc>
                  <a:txBody>
                    <a:bodyPr/>
                    <a:lstStyle/>
                    <a:p>
                      <a:pPr marL="90170">
                        <a:lnSpc>
                          <a:spcPts val="1760"/>
                        </a:lnSpc>
                      </a:pPr>
                      <a:r>
                        <a:rPr sz="1500" b="1" spc="-1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Voice</a:t>
                      </a:r>
                      <a:r>
                        <a:rPr sz="15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over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A2C3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1760"/>
                        </a:lnSpc>
                      </a:pPr>
                      <a:r>
                        <a:rPr sz="1500" dirty="0">
                          <a:latin typeface="Franklin Gothic Medium"/>
                          <a:cs typeface="Franklin Gothic Medium"/>
                        </a:rPr>
                        <a:t>Kia</a:t>
                      </a:r>
                      <a:r>
                        <a:rPr sz="1500" spc="-45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500" spc="-10" dirty="0">
                          <a:latin typeface="Franklin Gothic Medium"/>
                          <a:cs typeface="Franklin Gothic Medium"/>
                        </a:rPr>
                        <a:t>Carnival</a:t>
                      </a:r>
                      <a:r>
                        <a:rPr sz="1500" spc="5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500" dirty="0">
                          <a:latin typeface="Franklin Gothic Medium"/>
                          <a:cs typeface="Franklin Gothic Medium"/>
                        </a:rPr>
                        <a:t>–</a:t>
                      </a:r>
                      <a:r>
                        <a:rPr sz="1500" spc="-30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500" spc="-40" dirty="0">
                          <a:latin typeface="Franklin Gothic Medium"/>
                          <a:cs typeface="Franklin Gothic Medium"/>
                        </a:rPr>
                        <a:t>Your</a:t>
                      </a:r>
                      <a:r>
                        <a:rPr sz="1500" spc="-50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500" dirty="0">
                          <a:latin typeface="Franklin Gothic Medium"/>
                          <a:cs typeface="Franklin Gothic Medium"/>
                        </a:rPr>
                        <a:t>Happiness</a:t>
                      </a:r>
                      <a:r>
                        <a:rPr sz="1500" spc="-35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500" dirty="0">
                          <a:latin typeface="Franklin Gothic Medium"/>
                          <a:cs typeface="Franklin Gothic Medium"/>
                        </a:rPr>
                        <a:t>is</a:t>
                      </a:r>
                      <a:r>
                        <a:rPr sz="1500" spc="-15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500" dirty="0">
                          <a:latin typeface="Franklin Gothic Medium"/>
                          <a:cs typeface="Franklin Gothic Medium"/>
                        </a:rPr>
                        <a:t>our</a:t>
                      </a:r>
                      <a:r>
                        <a:rPr sz="1500" spc="-25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500" spc="-20" dirty="0">
                          <a:latin typeface="Franklin Gothic Medium"/>
                          <a:cs typeface="Franklin Gothic Medium"/>
                        </a:rPr>
                        <a:t>priority. Customizable</a:t>
                      </a:r>
                      <a:r>
                        <a:rPr sz="1500" spc="-25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500" dirty="0">
                          <a:latin typeface="Franklin Gothic Medium"/>
                          <a:cs typeface="Franklin Gothic Medium"/>
                        </a:rPr>
                        <a:t>to</a:t>
                      </a:r>
                      <a:r>
                        <a:rPr sz="1500" spc="-30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500" spc="-20" dirty="0">
                          <a:latin typeface="Franklin Gothic Medium"/>
                          <a:cs typeface="Franklin Gothic Medium"/>
                        </a:rPr>
                        <a:t>suit</a:t>
                      </a:r>
                      <a:endParaRPr sz="1500">
                        <a:latin typeface="Franklin Gothic Medium"/>
                        <a:cs typeface="Franklin Gothic Medium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500" dirty="0">
                          <a:latin typeface="Franklin Gothic Medium"/>
                          <a:cs typeface="Franklin Gothic Medium"/>
                        </a:rPr>
                        <a:t>your</a:t>
                      </a:r>
                      <a:r>
                        <a:rPr sz="1500" spc="-90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500" spc="-10" dirty="0">
                          <a:latin typeface="Franklin Gothic Medium"/>
                          <a:cs typeface="Franklin Gothic Medium"/>
                        </a:rPr>
                        <a:t>needs.</a:t>
                      </a:r>
                      <a:endParaRPr sz="15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31800">
              <a:lnSpc>
                <a:spcPct val="100000"/>
              </a:lnSpc>
              <a:spcBef>
                <a:spcPts val="110"/>
              </a:spcBef>
            </a:pPr>
            <a:r>
              <a:rPr sz="2800" b="0" spc="-25" dirty="0">
                <a:latin typeface="Franklin Gothic Medium"/>
                <a:cs typeface="Franklin Gothic Medium"/>
              </a:rPr>
              <a:t>SCRIPT</a:t>
            </a:r>
            <a:r>
              <a:rPr sz="2800" b="0" spc="-140" dirty="0">
                <a:latin typeface="Franklin Gothic Medium"/>
                <a:cs typeface="Franklin Gothic Medium"/>
              </a:rPr>
              <a:t> </a:t>
            </a:r>
            <a:r>
              <a:rPr sz="2800" b="0" spc="-25" dirty="0">
                <a:latin typeface="Franklin Gothic Medium"/>
                <a:cs typeface="Franklin Gothic Medium"/>
              </a:rPr>
              <a:t>TVC</a:t>
            </a:r>
            <a:endParaRPr sz="28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67485" y="601725"/>
            <a:ext cx="550354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spc="685" dirty="0">
                <a:latin typeface="Cambria"/>
                <a:cs typeface="Cambria"/>
              </a:rPr>
              <a:t>MEDIA</a:t>
            </a:r>
            <a:r>
              <a:rPr sz="4400" spc="165" dirty="0">
                <a:latin typeface="Cambria"/>
                <a:cs typeface="Cambria"/>
              </a:rPr>
              <a:t> </a:t>
            </a:r>
            <a:r>
              <a:rPr sz="4400" spc="690" dirty="0">
                <a:latin typeface="Cambria"/>
                <a:cs typeface="Cambria"/>
              </a:rPr>
              <a:t>PLAN</a:t>
            </a:r>
            <a:r>
              <a:rPr sz="4400" spc="-180" dirty="0">
                <a:latin typeface="Cambria"/>
                <a:cs typeface="Cambria"/>
              </a:rPr>
              <a:t> </a:t>
            </a:r>
            <a:r>
              <a:rPr sz="4400" spc="625" dirty="0">
                <a:latin typeface="Cambria"/>
                <a:cs typeface="Cambria"/>
              </a:rPr>
              <a:t>TVC</a:t>
            </a:r>
            <a:endParaRPr sz="4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97648" y="1939539"/>
            <a:ext cx="1124585" cy="51308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500" spc="-10" dirty="0">
                <a:latin typeface="Franklin Gothic Medium"/>
                <a:cs typeface="Franklin Gothic Medium"/>
              </a:rPr>
              <a:t>Spot</a:t>
            </a:r>
            <a:r>
              <a:rPr sz="1500" spc="-85" dirty="0">
                <a:latin typeface="Franklin Gothic Medium"/>
                <a:cs typeface="Franklin Gothic Medium"/>
              </a:rPr>
              <a:t> </a:t>
            </a:r>
            <a:r>
              <a:rPr sz="1500" spc="-10" dirty="0">
                <a:latin typeface="Franklin Gothic Medium"/>
                <a:cs typeface="Franklin Gothic Medium"/>
              </a:rPr>
              <a:t>rate</a:t>
            </a:r>
            <a:r>
              <a:rPr sz="1500" spc="-60" dirty="0">
                <a:latin typeface="Franklin Gothic Medium"/>
                <a:cs typeface="Franklin Gothic Medium"/>
              </a:rPr>
              <a:t> </a:t>
            </a:r>
            <a:r>
              <a:rPr sz="1500" spc="-20" dirty="0">
                <a:latin typeface="Franklin Gothic Medium"/>
                <a:cs typeface="Franklin Gothic Medium"/>
              </a:rPr>
              <a:t>(per</a:t>
            </a:r>
            <a:endParaRPr sz="1500">
              <a:latin typeface="Franklin Gothic Medium"/>
              <a:cs typeface="Franklin Gothic Medium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dirty="0">
                <a:latin typeface="Franklin Gothic Medium"/>
                <a:cs typeface="Franklin Gothic Medium"/>
              </a:rPr>
              <a:t>10</a:t>
            </a:r>
            <a:r>
              <a:rPr sz="1500" spc="-55" dirty="0">
                <a:latin typeface="Franklin Gothic Medium"/>
                <a:cs typeface="Franklin Gothic Medium"/>
              </a:rPr>
              <a:t> </a:t>
            </a:r>
            <a:r>
              <a:rPr sz="1500" spc="-20" dirty="0">
                <a:latin typeface="Franklin Gothic Medium"/>
                <a:cs typeface="Franklin Gothic Medium"/>
              </a:rPr>
              <a:t>sec)</a:t>
            </a:r>
            <a:endParaRPr sz="1500">
              <a:latin typeface="Franklin Gothic Medium"/>
              <a:cs typeface="Franklin Gothic Medi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5804" y="2071167"/>
            <a:ext cx="916305" cy="739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6000"/>
              </a:lnSpc>
              <a:spcBef>
                <a:spcPts val="95"/>
              </a:spcBef>
            </a:pPr>
            <a:r>
              <a:rPr sz="1500" spc="-10" dirty="0">
                <a:latin typeface="Franklin Gothic Medium"/>
                <a:cs typeface="Franklin Gothic Medium"/>
              </a:rPr>
              <a:t>Channel </a:t>
            </a:r>
            <a:r>
              <a:rPr sz="1500" dirty="0">
                <a:latin typeface="Franklin Gothic Medium"/>
                <a:cs typeface="Franklin Gothic Medium"/>
              </a:rPr>
              <a:t>NDTV</a:t>
            </a:r>
            <a:r>
              <a:rPr sz="1500" spc="-40" dirty="0">
                <a:latin typeface="Franklin Gothic Medium"/>
                <a:cs typeface="Franklin Gothic Medium"/>
              </a:rPr>
              <a:t> </a:t>
            </a:r>
            <a:r>
              <a:rPr sz="1500" spc="-20" dirty="0">
                <a:latin typeface="Franklin Gothic Medium"/>
                <a:cs typeface="Franklin Gothic Medium"/>
              </a:rPr>
              <a:t>India</a:t>
            </a:r>
            <a:endParaRPr sz="15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02307" y="2197354"/>
            <a:ext cx="972185" cy="7334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spc="-10" dirty="0">
                <a:latin typeface="Franklin Gothic Medium"/>
                <a:cs typeface="Franklin Gothic Medium"/>
              </a:rPr>
              <a:t>Program</a:t>
            </a:r>
            <a:endParaRPr sz="1500">
              <a:latin typeface="Franklin Gothic Medium"/>
              <a:cs typeface="Franklin Gothic Medium"/>
            </a:endParaRPr>
          </a:p>
          <a:p>
            <a:pPr marL="12700" marR="5080">
              <a:lnSpc>
                <a:spcPct val="107300"/>
              </a:lnSpc>
              <a:spcBef>
                <a:spcPts val="930"/>
              </a:spcBef>
            </a:pPr>
            <a:r>
              <a:rPr sz="1100" spc="-25" dirty="0">
                <a:latin typeface="Franklin Gothic Medium"/>
                <a:cs typeface="Franklin Gothic Medium"/>
              </a:rPr>
              <a:t>Prime</a:t>
            </a:r>
            <a:r>
              <a:rPr sz="1100" spc="-45" dirty="0">
                <a:latin typeface="Franklin Gothic Medium"/>
                <a:cs typeface="Franklin Gothic Medium"/>
              </a:rPr>
              <a:t> </a:t>
            </a:r>
            <a:r>
              <a:rPr sz="1100" spc="-20" dirty="0">
                <a:latin typeface="Franklin Gothic Medium"/>
                <a:cs typeface="Franklin Gothic Medium"/>
              </a:rPr>
              <a:t>Time</a:t>
            </a:r>
            <a:r>
              <a:rPr sz="1100" spc="-25" dirty="0">
                <a:latin typeface="Franklin Gothic Medium"/>
                <a:cs typeface="Franklin Gothic Medium"/>
              </a:rPr>
              <a:t> </a:t>
            </a:r>
            <a:r>
              <a:rPr sz="1100" spc="-20" dirty="0">
                <a:latin typeface="Franklin Gothic Medium"/>
                <a:cs typeface="Franklin Gothic Medium"/>
              </a:rPr>
              <a:t>with </a:t>
            </a:r>
            <a:r>
              <a:rPr sz="1100" spc="-10" dirty="0">
                <a:latin typeface="Franklin Gothic Medium"/>
                <a:cs typeface="Franklin Gothic Medium"/>
              </a:rPr>
              <a:t>Ravish</a:t>
            </a:r>
            <a:r>
              <a:rPr sz="1100" spc="-20" dirty="0">
                <a:latin typeface="Franklin Gothic Medium"/>
                <a:cs typeface="Franklin Gothic Medium"/>
              </a:rPr>
              <a:t> </a:t>
            </a:r>
            <a:r>
              <a:rPr sz="1100" spc="-10" dirty="0">
                <a:latin typeface="Franklin Gothic Medium"/>
                <a:cs typeface="Franklin Gothic Medium"/>
              </a:rPr>
              <a:t>Kumar</a:t>
            </a:r>
            <a:endParaRPr sz="11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03752" y="2197354"/>
            <a:ext cx="47307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spc="-25" dirty="0">
                <a:latin typeface="Franklin Gothic Medium"/>
                <a:cs typeface="Franklin Gothic Medium"/>
              </a:rPr>
              <a:t>Day</a:t>
            </a:r>
            <a:endParaRPr sz="1500">
              <a:latin typeface="Franklin Gothic Medium"/>
              <a:cs typeface="Franklin Gothic Medium"/>
            </a:endParaRPr>
          </a:p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sz="1100" dirty="0">
                <a:latin typeface="Franklin Gothic Medium"/>
                <a:cs typeface="Franklin Gothic Medium"/>
              </a:rPr>
              <a:t>Mon-</a:t>
            </a:r>
            <a:r>
              <a:rPr sz="1100" spc="-25" dirty="0">
                <a:latin typeface="Franklin Gothic Medium"/>
                <a:cs typeface="Franklin Gothic Medium"/>
              </a:rPr>
              <a:t>Fri</a:t>
            </a:r>
            <a:endParaRPr sz="1100">
              <a:latin typeface="Franklin Gothic Medium"/>
              <a:cs typeface="Franklin Gothic Mediu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29988" y="2197354"/>
            <a:ext cx="84010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spc="-20" dirty="0">
                <a:latin typeface="Franklin Gothic Medium"/>
                <a:cs typeface="Franklin Gothic Medium"/>
              </a:rPr>
              <a:t>Time</a:t>
            </a:r>
            <a:r>
              <a:rPr sz="1500" spc="-50" dirty="0">
                <a:latin typeface="Franklin Gothic Medium"/>
                <a:cs typeface="Franklin Gothic Medium"/>
              </a:rPr>
              <a:t> </a:t>
            </a:r>
            <a:r>
              <a:rPr sz="1500" spc="-20" dirty="0">
                <a:latin typeface="Franklin Gothic Medium"/>
                <a:cs typeface="Franklin Gothic Medium"/>
              </a:rPr>
              <a:t>from</a:t>
            </a:r>
            <a:endParaRPr sz="1500">
              <a:latin typeface="Franklin Gothic Medium"/>
              <a:cs typeface="Franklin Gothic Medium"/>
            </a:endParaRPr>
          </a:p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sz="1100" spc="-10" dirty="0">
                <a:latin typeface="Franklin Gothic Medium"/>
                <a:cs typeface="Franklin Gothic Medium"/>
              </a:rPr>
              <a:t>21:00</a:t>
            </a:r>
            <a:endParaRPr sz="1100">
              <a:latin typeface="Franklin Gothic Medium"/>
              <a:cs typeface="Franklin Gothic Mediu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31204" y="2197354"/>
            <a:ext cx="61912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spc="-20" dirty="0">
                <a:latin typeface="Franklin Gothic Medium"/>
                <a:cs typeface="Franklin Gothic Medium"/>
              </a:rPr>
              <a:t>Time</a:t>
            </a:r>
            <a:r>
              <a:rPr sz="1500" spc="-50" dirty="0">
                <a:latin typeface="Franklin Gothic Medium"/>
                <a:cs typeface="Franklin Gothic Medium"/>
              </a:rPr>
              <a:t> </a:t>
            </a:r>
            <a:r>
              <a:rPr sz="1500" spc="-25" dirty="0">
                <a:latin typeface="Franklin Gothic Medium"/>
                <a:cs typeface="Franklin Gothic Medium"/>
              </a:rPr>
              <a:t>to</a:t>
            </a:r>
            <a:endParaRPr sz="1500">
              <a:latin typeface="Franklin Gothic Medium"/>
              <a:cs typeface="Franklin Gothic Medium"/>
            </a:endParaRPr>
          </a:p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sz="1100" spc="-10" dirty="0">
                <a:latin typeface="Franklin Gothic Medium"/>
                <a:cs typeface="Franklin Gothic Medium"/>
              </a:rPr>
              <a:t>22:00</a:t>
            </a:r>
            <a:endParaRPr sz="1100">
              <a:latin typeface="Franklin Gothic Medium"/>
              <a:cs typeface="Franklin Gothic Mediu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97648" y="3120593"/>
            <a:ext cx="35496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20" dirty="0">
                <a:latin typeface="Franklin Gothic Medium"/>
                <a:cs typeface="Franklin Gothic Medium"/>
              </a:rPr>
              <a:t>1092</a:t>
            </a:r>
            <a:endParaRPr sz="1100">
              <a:latin typeface="Franklin Gothic Medium"/>
              <a:cs typeface="Franklin Gothic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59267" y="2197354"/>
            <a:ext cx="85788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spc="-10" dirty="0">
                <a:latin typeface="Franklin Gothic Medium"/>
                <a:cs typeface="Franklin Gothic Medium"/>
              </a:rPr>
              <a:t>Frequency</a:t>
            </a:r>
            <a:endParaRPr sz="1500">
              <a:latin typeface="Franklin Gothic Medium"/>
              <a:cs typeface="Franklin Gothic Medium"/>
            </a:endParaRPr>
          </a:p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sz="1100" spc="-50" dirty="0">
                <a:latin typeface="Franklin Gothic Medium"/>
                <a:cs typeface="Franklin Gothic Medium"/>
              </a:rPr>
              <a:t>4</a:t>
            </a:r>
            <a:endParaRPr sz="1100">
              <a:latin typeface="Franklin Gothic Medium"/>
              <a:cs typeface="Franklin Gothic Medi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994518" y="2197354"/>
            <a:ext cx="826769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spc="-35" dirty="0">
                <a:latin typeface="Franklin Gothic Medium"/>
                <a:cs typeface="Franklin Gothic Medium"/>
              </a:rPr>
              <a:t>Total</a:t>
            </a:r>
            <a:r>
              <a:rPr sz="1500" spc="-45" dirty="0">
                <a:latin typeface="Franklin Gothic Medium"/>
                <a:cs typeface="Franklin Gothic Medium"/>
              </a:rPr>
              <a:t> </a:t>
            </a:r>
            <a:r>
              <a:rPr sz="1500" spc="-20" dirty="0">
                <a:latin typeface="Franklin Gothic Medium"/>
                <a:cs typeface="Franklin Gothic Medium"/>
              </a:rPr>
              <a:t>Rate</a:t>
            </a:r>
            <a:endParaRPr sz="1500">
              <a:latin typeface="Franklin Gothic Medium"/>
              <a:cs typeface="Franklin Gothic Medium"/>
            </a:endParaRPr>
          </a:p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sz="1100" spc="-10" dirty="0">
                <a:latin typeface="Franklin Gothic Medium"/>
                <a:cs typeface="Franklin Gothic Medium"/>
              </a:rPr>
              <a:t>65,520</a:t>
            </a:r>
            <a:endParaRPr sz="1100">
              <a:latin typeface="Franklin Gothic Medium"/>
              <a:cs typeface="Franklin Gothic Medium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838200" y="3428746"/>
          <a:ext cx="10589260" cy="27781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7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2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2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8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4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55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661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20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90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500" dirty="0">
                          <a:latin typeface="Franklin Gothic Medium"/>
                          <a:cs typeface="Franklin Gothic Medium"/>
                        </a:rPr>
                        <a:t>ET </a:t>
                      </a:r>
                      <a:r>
                        <a:rPr sz="1500" spc="-25" dirty="0">
                          <a:latin typeface="Franklin Gothic Medium"/>
                          <a:cs typeface="Franklin Gothic Medium"/>
                        </a:rPr>
                        <a:t>Now</a:t>
                      </a:r>
                      <a:endParaRPr sz="15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9685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21907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100" spc="-10" dirty="0">
                          <a:latin typeface="Franklin Gothic Medium"/>
                          <a:cs typeface="Franklin Gothic Medium"/>
                        </a:rPr>
                        <a:t>India</a:t>
                      </a:r>
                      <a:r>
                        <a:rPr sz="1100" spc="-30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100" spc="-10" dirty="0">
                          <a:latin typeface="Franklin Gothic Medium"/>
                          <a:cs typeface="Franklin Gothic Medium"/>
                        </a:rPr>
                        <a:t>Tonight</a:t>
                      </a:r>
                      <a:endParaRPr sz="11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2159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100" dirty="0">
                          <a:latin typeface="Franklin Gothic Medium"/>
                          <a:cs typeface="Franklin Gothic Medium"/>
                        </a:rPr>
                        <a:t>Mon-</a:t>
                      </a:r>
                      <a:r>
                        <a:rPr sz="1100" spc="-25" dirty="0">
                          <a:latin typeface="Franklin Gothic Medium"/>
                          <a:cs typeface="Franklin Gothic Medium"/>
                        </a:rPr>
                        <a:t>Fri</a:t>
                      </a:r>
                      <a:endParaRPr sz="11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2159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48260"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100" spc="-10" dirty="0">
                          <a:latin typeface="Franklin Gothic Medium"/>
                          <a:cs typeface="Franklin Gothic Medium"/>
                        </a:rPr>
                        <a:t>20:00</a:t>
                      </a:r>
                      <a:endParaRPr sz="11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2159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100" spc="-10" dirty="0">
                          <a:latin typeface="Franklin Gothic Medium"/>
                          <a:cs typeface="Franklin Gothic Medium"/>
                        </a:rPr>
                        <a:t>21:00</a:t>
                      </a:r>
                      <a:endParaRPr sz="11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2159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5021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100" spc="-20" dirty="0">
                          <a:latin typeface="Franklin Gothic Medium"/>
                          <a:cs typeface="Franklin Gothic Medium"/>
                        </a:rPr>
                        <a:t>1600</a:t>
                      </a:r>
                      <a:endParaRPr sz="11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2159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0640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100" spc="-50" dirty="0">
                          <a:latin typeface="Franklin Gothic Medium"/>
                          <a:cs typeface="Franklin Gothic Medium"/>
                        </a:rPr>
                        <a:t>3</a:t>
                      </a:r>
                      <a:endParaRPr sz="11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2159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77597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100" spc="-10" dirty="0">
                          <a:latin typeface="Franklin Gothic Medium"/>
                          <a:cs typeface="Franklin Gothic Medium"/>
                        </a:rPr>
                        <a:t>72,000</a:t>
                      </a:r>
                      <a:endParaRPr sz="11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2159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500" dirty="0">
                          <a:latin typeface="Franklin Gothic Medium"/>
                          <a:cs typeface="Franklin Gothic Medium"/>
                        </a:rPr>
                        <a:t>ET</a:t>
                      </a:r>
                      <a:r>
                        <a:rPr sz="1500" spc="5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500" spc="-25" dirty="0">
                          <a:latin typeface="Franklin Gothic Medium"/>
                          <a:cs typeface="Franklin Gothic Medium"/>
                        </a:rPr>
                        <a:t>Now</a:t>
                      </a:r>
                      <a:endParaRPr sz="15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9685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907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spc="-10" dirty="0">
                          <a:latin typeface="Franklin Gothic Medium"/>
                          <a:cs typeface="Franklin Gothic Medium"/>
                        </a:rPr>
                        <a:t>Autocar</a:t>
                      </a:r>
                      <a:r>
                        <a:rPr sz="1100" spc="-25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100" spc="-10" dirty="0">
                          <a:latin typeface="Franklin Gothic Medium"/>
                          <a:cs typeface="Franklin Gothic Medium"/>
                        </a:rPr>
                        <a:t>India</a:t>
                      </a:r>
                      <a:r>
                        <a:rPr sz="1100" spc="-60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100" spc="-20" dirty="0">
                          <a:latin typeface="Franklin Gothic Medium"/>
                          <a:cs typeface="Franklin Gothic Medium"/>
                        </a:rPr>
                        <a:t>Show</a:t>
                      </a:r>
                      <a:endParaRPr sz="11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22225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spc="-10" dirty="0">
                          <a:latin typeface="Franklin Gothic Medium"/>
                          <a:cs typeface="Franklin Gothic Medium"/>
                        </a:rPr>
                        <a:t>Sat-</a:t>
                      </a:r>
                      <a:r>
                        <a:rPr sz="1100" spc="-25" dirty="0">
                          <a:latin typeface="Franklin Gothic Medium"/>
                          <a:cs typeface="Franklin Gothic Medium"/>
                        </a:rPr>
                        <a:t>Sun</a:t>
                      </a:r>
                      <a:endParaRPr sz="11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22225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826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spc="-10" dirty="0">
                          <a:latin typeface="Franklin Gothic Medium"/>
                          <a:cs typeface="Franklin Gothic Medium"/>
                        </a:rPr>
                        <a:t>20:00</a:t>
                      </a:r>
                      <a:endParaRPr sz="11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22225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spc="-10" dirty="0">
                          <a:latin typeface="Franklin Gothic Medium"/>
                          <a:cs typeface="Franklin Gothic Medium"/>
                        </a:rPr>
                        <a:t>20:30</a:t>
                      </a:r>
                      <a:endParaRPr sz="11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22225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21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spc="-20" dirty="0">
                          <a:latin typeface="Franklin Gothic Medium"/>
                          <a:cs typeface="Franklin Gothic Medium"/>
                        </a:rPr>
                        <a:t>1600</a:t>
                      </a:r>
                      <a:endParaRPr sz="11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22225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640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spc="-50" dirty="0">
                          <a:latin typeface="Franklin Gothic Medium"/>
                          <a:cs typeface="Franklin Gothic Medium"/>
                        </a:rPr>
                        <a:t>2</a:t>
                      </a:r>
                      <a:endParaRPr sz="11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22225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597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spc="-10" dirty="0">
                          <a:latin typeface="Franklin Gothic Medium"/>
                          <a:cs typeface="Franklin Gothic Medium"/>
                        </a:rPr>
                        <a:t>19,200</a:t>
                      </a:r>
                      <a:endParaRPr sz="11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22225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500" dirty="0">
                          <a:latin typeface="Franklin Gothic Medium"/>
                          <a:cs typeface="Franklin Gothic Medium"/>
                        </a:rPr>
                        <a:t>CNBC</a:t>
                      </a:r>
                      <a:r>
                        <a:rPr sz="1500" spc="-20" dirty="0">
                          <a:latin typeface="Franklin Gothic Medium"/>
                          <a:cs typeface="Franklin Gothic Medium"/>
                        </a:rPr>
                        <a:t> TV18</a:t>
                      </a:r>
                      <a:endParaRPr sz="15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2032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21907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spc="-20" dirty="0">
                          <a:latin typeface="Franklin Gothic Medium"/>
                          <a:cs typeface="Franklin Gothic Medium"/>
                        </a:rPr>
                        <a:t>Young</a:t>
                      </a:r>
                      <a:r>
                        <a:rPr sz="1100" spc="-15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100" spc="-10" dirty="0">
                          <a:latin typeface="Franklin Gothic Medium"/>
                          <a:cs typeface="Franklin Gothic Medium"/>
                        </a:rPr>
                        <a:t>Turks</a:t>
                      </a:r>
                      <a:endParaRPr sz="11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22225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spc="-25" dirty="0">
                          <a:latin typeface="Franklin Gothic Medium"/>
                          <a:cs typeface="Franklin Gothic Medium"/>
                        </a:rPr>
                        <a:t>Sat</a:t>
                      </a:r>
                      <a:endParaRPr sz="11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22225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4826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spc="-10" dirty="0">
                          <a:latin typeface="Franklin Gothic Medium"/>
                          <a:cs typeface="Franklin Gothic Medium"/>
                        </a:rPr>
                        <a:t>20:30</a:t>
                      </a:r>
                      <a:endParaRPr sz="11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22225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spc="-10" dirty="0">
                          <a:latin typeface="Franklin Gothic Medium"/>
                          <a:cs typeface="Franklin Gothic Medium"/>
                        </a:rPr>
                        <a:t>21:00</a:t>
                      </a:r>
                      <a:endParaRPr sz="11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22225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5021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spc="-20" dirty="0">
                          <a:latin typeface="Franklin Gothic Medium"/>
                          <a:cs typeface="Franklin Gothic Medium"/>
                        </a:rPr>
                        <a:t>3900</a:t>
                      </a:r>
                      <a:endParaRPr sz="11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22225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0640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spc="-50" dirty="0">
                          <a:latin typeface="Franklin Gothic Medium"/>
                          <a:cs typeface="Franklin Gothic Medium"/>
                        </a:rPr>
                        <a:t>2</a:t>
                      </a:r>
                      <a:endParaRPr sz="11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22225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77597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spc="-10" dirty="0">
                          <a:latin typeface="Franklin Gothic Medium"/>
                          <a:cs typeface="Franklin Gothic Medium"/>
                        </a:rPr>
                        <a:t>23,400</a:t>
                      </a:r>
                      <a:endParaRPr sz="11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22225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500" dirty="0">
                          <a:latin typeface="Franklin Gothic Medium"/>
                          <a:cs typeface="Franklin Gothic Medium"/>
                        </a:rPr>
                        <a:t>CNBC</a:t>
                      </a:r>
                      <a:r>
                        <a:rPr sz="1500" spc="-20" dirty="0">
                          <a:latin typeface="Franklin Gothic Medium"/>
                          <a:cs typeface="Franklin Gothic Medium"/>
                        </a:rPr>
                        <a:t> TV18</a:t>
                      </a:r>
                      <a:endParaRPr sz="15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20320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907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dirty="0">
                          <a:latin typeface="Franklin Gothic Medium"/>
                          <a:cs typeface="Franklin Gothic Medium"/>
                        </a:rPr>
                        <a:t>Mad</a:t>
                      </a:r>
                      <a:r>
                        <a:rPr sz="1100" spc="-40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100" dirty="0">
                          <a:latin typeface="Franklin Gothic Medium"/>
                          <a:cs typeface="Franklin Gothic Medium"/>
                        </a:rPr>
                        <a:t>about</a:t>
                      </a:r>
                      <a:r>
                        <a:rPr sz="1100" spc="-25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100" spc="-10" dirty="0">
                          <a:latin typeface="Franklin Gothic Medium"/>
                          <a:cs typeface="Franklin Gothic Medium"/>
                        </a:rPr>
                        <a:t>markets</a:t>
                      </a:r>
                      <a:endParaRPr sz="11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22225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spc="-25" dirty="0">
                          <a:latin typeface="Franklin Gothic Medium"/>
                          <a:cs typeface="Franklin Gothic Medium"/>
                        </a:rPr>
                        <a:t>Sat</a:t>
                      </a:r>
                      <a:endParaRPr sz="11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22225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826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spc="-10" dirty="0">
                          <a:latin typeface="Franklin Gothic Medium"/>
                          <a:cs typeface="Franklin Gothic Medium"/>
                        </a:rPr>
                        <a:t>21:00</a:t>
                      </a:r>
                      <a:endParaRPr sz="11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22225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spc="-10" dirty="0">
                          <a:latin typeface="Franklin Gothic Medium"/>
                          <a:cs typeface="Franklin Gothic Medium"/>
                        </a:rPr>
                        <a:t>21:30</a:t>
                      </a:r>
                      <a:endParaRPr sz="11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22225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21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spc="-20" dirty="0">
                          <a:latin typeface="Franklin Gothic Medium"/>
                          <a:cs typeface="Franklin Gothic Medium"/>
                        </a:rPr>
                        <a:t>3900</a:t>
                      </a:r>
                      <a:endParaRPr sz="11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22225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640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spc="-50" dirty="0">
                          <a:latin typeface="Franklin Gothic Medium"/>
                          <a:cs typeface="Franklin Gothic Medium"/>
                        </a:rPr>
                        <a:t>2</a:t>
                      </a:r>
                      <a:endParaRPr sz="11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22225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597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spc="-10" dirty="0">
                          <a:latin typeface="Franklin Gothic Medium"/>
                          <a:cs typeface="Franklin Gothic Medium"/>
                        </a:rPr>
                        <a:t>23,400</a:t>
                      </a:r>
                      <a:endParaRPr sz="11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22225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500" dirty="0">
                          <a:latin typeface="Franklin Gothic Medium"/>
                          <a:cs typeface="Franklin Gothic Medium"/>
                        </a:rPr>
                        <a:t>CNBC</a:t>
                      </a:r>
                      <a:r>
                        <a:rPr sz="1500" spc="-20" dirty="0">
                          <a:latin typeface="Franklin Gothic Medium"/>
                          <a:cs typeface="Franklin Gothic Medium"/>
                        </a:rPr>
                        <a:t> TV18</a:t>
                      </a:r>
                      <a:endParaRPr sz="15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2032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21907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spc="-10" dirty="0">
                          <a:latin typeface="Franklin Gothic Medium"/>
                          <a:cs typeface="Franklin Gothic Medium"/>
                        </a:rPr>
                        <a:t>India</a:t>
                      </a:r>
                      <a:r>
                        <a:rPr sz="1100" spc="-40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100" dirty="0">
                          <a:latin typeface="Franklin Gothic Medium"/>
                          <a:cs typeface="Franklin Gothic Medium"/>
                        </a:rPr>
                        <a:t>Business</a:t>
                      </a:r>
                      <a:r>
                        <a:rPr sz="1100" spc="5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100" spc="-20" dirty="0">
                          <a:latin typeface="Franklin Gothic Medium"/>
                          <a:cs typeface="Franklin Gothic Medium"/>
                        </a:rPr>
                        <a:t>Hour</a:t>
                      </a:r>
                      <a:endParaRPr sz="11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22225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dirty="0">
                          <a:latin typeface="Franklin Gothic Medium"/>
                          <a:cs typeface="Franklin Gothic Medium"/>
                        </a:rPr>
                        <a:t>Mon-</a:t>
                      </a:r>
                      <a:r>
                        <a:rPr sz="1100" spc="-25" dirty="0">
                          <a:latin typeface="Franklin Gothic Medium"/>
                          <a:cs typeface="Franklin Gothic Medium"/>
                        </a:rPr>
                        <a:t>Fri</a:t>
                      </a:r>
                      <a:endParaRPr sz="11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22225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4826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spc="-10" dirty="0">
                          <a:latin typeface="Franklin Gothic Medium"/>
                          <a:cs typeface="Franklin Gothic Medium"/>
                        </a:rPr>
                        <a:t>21:00</a:t>
                      </a:r>
                      <a:endParaRPr sz="11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22225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spc="-10" dirty="0">
                          <a:latin typeface="Franklin Gothic Medium"/>
                          <a:cs typeface="Franklin Gothic Medium"/>
                        </a:rPr>
                        <a:t>21:30</a:t>
                      </a:r>
                      <a:endParaRPr sz="11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22225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5021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spc="-20" dirty="0">
                          <a:latin typeface="Franklin Gothic Medium"/>
                          <a:cs typeface="Franklin Gothic Medium"/>
                        </a:rPr>
                        <a:t>3900</a:t>
                      </a:r>
                      <a:endParaRPr sz="11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22225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0640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spc="-50" dirty="0">
                          <a:latin typeface="Franklin Gothic Medium"/>
                          <a:cs typeface="Franklin Gothic Medium"/>
                        </a:rPr>
                        <a:t>1</a:t>
                      </a:r>
                      <a:endParaRPr sz="11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22225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77597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spc="-10" dirty="0">
                          <a:latin typeface="Franklin Gothic Medium"/>
                          <a:cs typeface="Franklin Gothic Medium"/>
                        </a:rPr>
                        <a:t>58,500</a:t>
                      </a:r>
                      <a:endParaRPr sz="11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22225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500" spc="-20" dirty="0">
                          <a:latin typeface="Franklin Gothic Medium"/>
                          <a:cs typeface="Franklin Gothic Medium"/>
                        </a:rPr>
                        <a:t>Sony</a:t>
                      </a:r>
                      <a:r>
                        <a:rPr sz="1500" spc="-50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500" spc="-25" dirty="0">
                          <a:latin typeface="Franklin Gothic Medium"/>
                          <a:cs typeface="Franklin Gothic Medium"/>
                        </a:rPr>
                        <a:t>TV</a:t>
                      </a:r>
                      <a:endParaRPr sz="15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20320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9075" marR="236854">
                        <a:lnSpc>
                          <a:spcPct val="107300"/>
                        </a:lnSpc>
                        <a:spcBef>
                          <a:spcPts val="80"/>
                        </a:spcBef>
                      </a:pPr>
                      <a:r>
                        <a:rPr sz="1100" dirty="0">
                          <a:latin typeface="Franklin Gothic Medium"/>
                          <a:cs typeface="Franklin Gothic Medium"/>
                        </a:rPr>
                        <a:t>The</a:t>
                      </a:r>
                      <a:r>
                        <a:rPr sz="1100" spc="-5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100" spc="-10" dirty="0">
                          <a:latin typeface="Franklin Gothic Medium"/>
                          <a:cs typeface="Franklin Gothic Medium"/>
                        </a:rPr>
                        <a:t>Kapil</a:t>
                      </a:r>
                      <a:r>
                        <a:rPr sz="1100" spc="-40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100" spc="-25" dirty="0">
                          <a:latin typeface="Franklin Gothic Medium"/>
                          <a:cs typeface="Franklin Gothic Medium"/>
                        </a:rPr>
                        <a:t>Sharma </a:t>
                      </a:r>
                      <a:r>
                        <a:rPr sz="1100" spc="-20" dirty="0">
                          <a:latin typeface="Franklin Gothic Medium"/>
                          <a:cs typeface="Franklin Gothic Medium"/>
                        </a:rPr>
                        <a:t>Show</a:t>
                      </a:r>
                      <a:endParaRPr sz="11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0160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spc="-10" dirty="0">
                          <a:latin typeface="Franklin Gothic Medium"/>
                          <a:cs typeface="Franklin Gothic Medium"/>
                        </a:rPr>
                        <a:t>Sat-</a:t>
                      </a:r>
                      <a:r>
                        <a:rPr sz="1100" spc="-25" dirty="0">
                          <a:latin typeface="Franklin Gothic Medium"/>
                          <a:cs typeface="Franklin Gothic Medium"/>
                        </a:rPr>
                        <a:t>Sun</a:t>
                      </a:r>
                      <a:endParaRPr sz="11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22225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826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spc="-10" dirty="0">
                          <a:latin typeface="Franklin Gothic Medium"/>
                          <a:cs typeface="Franklin Gothic Medium"/>
                        </a:rPr>
                        <a:t>21:00</a:t>
                      </a:r>
                      <a:endParaRPr sz="11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22225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spc="-10" dirty="0">
                          <a:latin typeface="Franklin Gothic Medium"/>
                          <a:cs typeface="Franklin Gothic Medium"/>
                        </a:rPr>
                        <a:t>22:00</a:t>
                      </a:r>
                      <a:endParaRPr sz="11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22225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21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spc="-10" dirty="0">
                          <a:latin typeface="Franklin Gothic Medium"/>
                          <a:cs typeface="Franklin Gothic Medium"/>
                        </a:rPr>
                        <a:t>50000</a:t>
                      </a:r>
                      <a:endParaRPr sz="11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22225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640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spc="-50" dirty="0">
                          <a:latin typeface="Franklin Gothic Medium"/>
                          <a:cs typeface="Franklin Gothic Medium"/>
                        </a:rPr>
                        <a:t>3</a:t>
                      </a:r>
                      <a:endParaRPr sz="11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22225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597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spc="-10" dirty="0">
                          <a:latin typeface="Franklin Gothic Medium"/>
                          <a:cs typeface="Franklin Gothic Medium"/>
                        </a:rPr>
                        <a:t>9,00,000</a:t>
                      </a:r>
                      <a:endParaRPr sz="11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22225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dirty="0">
                          <a:latin typeface="Franklin Gothic Medium"/>
                          <a:cs typeface="Franklin Gothic Medium"/>
                        </a:rPr>
                        <a:t>Colors</a:t>
                      </a:r>
                      <a:r>
                        <a:rPr sz="1500" spc="-55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500" spc="-25" dirty="0">
                          <a:latin typeface="Franklin Gothic Medium"/>
                          <a:cs typeface="Franklin Gothic Medium"/>
                        </a:rPr>
                        <a:t>TV</a:t>
                      </a:r>
                      <a:endParaRPr sz="15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20955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21907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100" dirty="0">
                          <a:latin typeface="Franklin Gothic Medium"/>
                          <a:cs typeface="Franklin Gothic Medium"/>
                        </a:rPr>
                        <a:t>Dance</a:t>
                      </a:r>
                      <a:r>
                        <a:rPr sz="1100" spc="-50" dirty="0"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1100" spc="-10" dirty="0">
                          <a:latin typeface="Franklin Gothic Medium"/>
                          <a:cs typeface="Franklin Gothic Medium"/>
                        </a:rPr>
                        <a:t>Deewane</a:t>
                      </a:r>
                      <a:endParaRPr sz="11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2286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100" spc="-10" dirty="0">
                          <a:latin typeface="Franklin Gothic Medium"/>
                          <a:cs typeface="Franklin Gothic Medium"/>
                        </a:rPr>
                        <a:t>Sat-</a:t>
                      </a:r>
                      <a:r>
                        <a:rPr sz="1100" spc="-25" dirty="0">
                          <a:latin typeface="Franklin Gothic Medium"/>
                          <a:cs typeface="Franklin Gothic Medium"/>
                        </a:rPr>
                        <a:t>Sum</a:t>
                      </a:r>
                      <a:endParaRPr sz="11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2286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4762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100" spc="-10" dirty="0">
                          <a:latin typeface="Franklin Gothic Medium"/>
                          <a:cs typeface="Franklin Gothic Medium"/>
                        </a:rPr>
                        <a:t>21:00</a:t>
                      </a:r>
                      <a:endParaRPr sz="11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2286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100" spc="-10" dirty="0">
                          <a:latin typeface="Franklin Gothic Medium"/>
                          <a:cs typeface="Franklin Gothic Medium"/>
                        </a:rPr>
                        <a:t>22:45</a:t>
                      </a:r>
                      <a:endParaRPr sz="11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2286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5021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100" spc="-10" dirty="0">
                          <a:latin typeface="Franklin Gothic Medium"/>
                          <a:cs typeface="Franklin Gothic Medium"/>
                        </a:rPr>
                        <a:t>43,500</a:t>
                      </a:r>
                      <a:endParaRPr sz="11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2286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0640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100" spc="-50" dirty="0">
                          <a:latin typeface="Franklin Gothic Medium"/>
                          <a:cs typeface="Franklin Gothic Medium"/>
                        </a:rPr>
                        <a:t>5</a:t>
                      </a:r>
                      <a:endParaRPr sz="11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2286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77597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100" spc="-10" dirty="0">
                          <a:latin typeface="Franklin Gothic Medium"/>
                          <a:cs typeface="Franklin Gothic Medium"/>
                        </a:rPr>
                        <a:t>13,05,000</a:t>
                      </a:r>
                      <a:endParaRPr sz="11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2286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46888" y="228600"/>
            <a:ext cx="11680190" cy="6400800"/>
            <a:chOff x="246888" y="228600"/>
            <a:chExt cx="11680190" cy="6400800"/>
          </a:xfrm>
        </p:grpSpPr>
        <p:sp>
          <p:nvSpPr>
            <p:cNvPr id="4" name="object 4"/>
            <p:cNvSpPr/>
            <p:nvPr/>
          </p:nvSpPr>
          <p:spPr>
            <a:xfrm>
              <a:off x="288036" y="288035"/>
              <a:ext cx="11619230" cy="6285230"/>
            </a:xfrm>
            <a:custGeom>
              <a:avLst/>
              <a:gdLst/>
              <a:ahLst/>
              <a:cxnLst/>
              <a:rect l="l" t="t" r="r" b="b"/>
              <a:pathLst>
                <a:path w="11619230" h="6285230">
                  <a:moveTo>
                    <a:pt x="0" y="6284976"/>
                  </a:moveTo>
                  <a:lnTo>
                    <a:pt x="11618976" y="6284976"/>
                  </a:lnTo>
                  <a:lnTo>
                    <a:pt x="11618976" y="0"/>
                  </a:lnTo>
                  <a:lnTo>
                    <a:pt x="0" y="0"/>
                  </a:lnTo>
                  <a:lnTo>
                    <a:pt x="0" y="6284976"/>
                  </a:lnTo>
                  <a:close/>
                </a:path>
              </a:pathLst>
            </a:custGeom>
            <a:ln w="39624">
              <a:solidFill>
                <a:srgbClr val="44677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53669" y="3779011"/>
              <a:ext cx="1479550" cy="302260"/>
            </a:xfrm>
            <a:custGeom>
              <a:avLst/>
              <a:gdLst/>
              <a:ahLst/>
              <a:cxnLst/>
              <a:rect l="l" t="t" r="r" b="b"/>
              <a:pathLst>
                <a:path w="1479550" h="302260">
                  <a:moveTo>
                    <a:pt x="1380505" y="0"/>
                  </a:moveTo>
                  <a:lnTo>
                    <a:pt x="1375806" y="8127"/>
                  </a:lnTo>
                  <a:lnTo>
                    <a:pt x="1373520" y="11302"/>
                  </a:lnTo>
                  <a:lnTo>
                    <a:pt x="1369964" y="19812"/>
                  </a:lnTo>
                  <a:lnTo>
                    <a:pt x="1369964" y="26796"/>
                  </a:lnTo>
                  <a:lnTo>
                    <a:pt x="1352409" y="44547"/>
                  </a:lnTo>
                  <a:lnTo>
                    <a:pt x="1323885" y="72411"/>
                  </a:lnTo>
                  <a:lnTo>
                    <a:pt x="1304813" y="90296"/>
                  </a:lnTo>
                  <a:lnTo>
                    <a:pt x="1221605" y="119012"/>
                  </a:lnTo>
                  <a:lnTo>
                    <a:pt x="1198133" y="127381"/>
                  </a:lnTo>
                  <a:lnTo>
                    <a:pt x="1182701" y="131601"/>
                  </a:lnTo>
                  <a:lnTo>
                    <a:pt x="1167256" y="133238"/>
                  </a:lnTo>
                  <a:lnTo>
                    <a:pt x="1151788" y="132613"/>
                  </a:lnTo>
                  <a:lnTo>
                    <a:pt x="1136284" y="130048"/>
                  </a:lnTo>
                  <a:lnTo>
                    <a:pt x="1109001" y="124249"/>
                  </a:lnTo>
                  <a:lnTo>
                    <a:pt x="1081658" y="119094"/>
                  </a:lnTo>
                  <a:lnTo>
                    <a:pt x="1054006" y="115224"/>
                  </a:lnTo>
                  <a:lnTo>
                    <a:pt x="1025794" y="113283"/>
                  </a:lnTo>
                  <a:lnTo>
                    <a:pt x="994594" y="114409"/>
                  </a:lnTo>
                  <a:lnTo>
                    <a:pt x="935480" y="127375"/>
                  </a:lnTo>
                  <a:lnTo>
                    <a:pt x="894984" y="144399"/>
                  </a:lnTo>
                  <a:lnTo>
                    <a:pt x="890539" y="148844"/>
                  </a:lnTo>
                  <a:lnTo>
                    <a:pt x="876472" y="160021"/>
                  </a:lnTo>
                  <a:lnTo>
                    <a:pt x="860869" y="166544"/>
                  </a:lnTo>
                  <a:lnTo>
                    <a:pt x="844194" y="169614"/>
                  </a:lnTo>
                  <a:lnTo>
                    <a:pt x="826912" y="170433"/>
                  </a:lnTo>
                  <a:lnTo>
                    <a:pt x="754475" y="169751"/>
                  </a:lnTo>
                  <a:lnTo>
                    <a:pt x="718274" y="170809"/>
                  </a:lnTo>
                  <a:lnTo>
                    <a:pt x="682132" y="174879"/>
                  </a:lnTo>
                  <a:lnTo>
                    <a:pt x="678703" y="175640"/>
                  </a:lnTo>
                  <a:lnTo>
                    <a:pt x="674766" y="175894"/>
                  </a:lnTo>
                  <a:lnTo>
                    <a:pt x="671464" y="175006"/>
                  </a:lnTo>
                  <a:lnTo>
                    <a:pt x="659614" y="173358"/>
                  </a:lnTo>
                  <a:lnTo>
                    <a:pt x="649430" y="174878"/>
                  </a:lnTo>
                  <a:lnTo>
                    <a:pt x="641246" y="179828"/>
                  </a:lnTo>
                  <a:lnTo>
                    <a:pt x="635396" y="188468"/>
                  </a:lnTo>
                  <a:lnTo>
                    <a:pt x="591268" y="193736"/>
                  </a:lnTo>
                  <a:lnTo>
                    <a:pt x="550687" y="189182"/>
                  </a:lnTo>
                  <a:lnTo>
                    <a:pt x="514203" y="172555"/>
                  </a:lnTo>
                  <a:lnTo>
                    <a:pt x="482361" y="141605"/>
                  </a:lnTo>
                  <a:lnTo>
                    <a:pt x="483885" y="140462"/>
                  </a:lnTo>
                  <a:lnTo>
                    <a:pt x="485155" y="138430"/>
                  </a:lnTo>
                  <a:lnTo>
                    <a:pt x="520590" y="127758"/>
                  </a:lnTo>
                  <a:lnTo>
                    <a:pt x="554799" y="120427"/>
                  </a:lnTo>
                  <a:lnTo>
                    <a:pt x="589270" y="114097"/>
                  </a:lnTo>
                  <a:lnTo>
                    <a:pt x="629681" y="105537"/>
                  </a:lnTo>
                  <a:lnTo>
                    <a:pt x="637174" y="106680"/>
                  </a:lnTo>
                  <a:lnTo>
                    <a:pt x="636920" y="94487"/>
                  </a:lnTo>
                  <a:lnTo>
                    <a:pt x="629808" y="94742"/>
                  </a:lnTo>
                  <a:lnTo>
                    <a:pt x="622950" y="94487"/>
                  </a:lnTo>
                  <a:lnTo>
                    <a:pt x="609361" y="96138"/>
                  </a:lnTo>
                  <a:lnTo>
                    <a:pt x="602630" y="98043"/>
                  </a:lnTo>
                  <a:lnTo>
                    <a:pt x="595772" y="99568"/>
                  </a:lnTo>
                  <a:lnTo>
                    <a:pt x="623458" y="65277"/>
                  </a:lnTo>
                  <a:lnTo>
                    <a:pt x="635015" y="57023"/>
                  </a:lnTo>
                  <a:lnTo>
                    <a:pt x="633618" y="52831"/>
                  </a:lnTo>
                  <a:lnTo>
                    <a:pt x="626760" y="49402"/>
                  </a:lnTo>
                  <a:lnTo>
                    <a:pt x="612409" y="57785"/>
                  </a:lnTo>
                  <a:lnTo>
                    <a:pt x="605043" y="62356"/>
                  </a:lnTo>
                  <a:lnTo>
                    <a:pt x="590994" y="70421"/>
                  </a:lnTo>
                  <a:lnTo>
                    <a:pt x="584273" y="74822"/>
                  </a:lnTo>
                  <a:lnTo>
                    <a:pt x="578373" y="80010"/>
                  </a:lnTo>
                  <a:lnTo>
                    <a:pt x="563435" y="92438"/>
                  </a:lnTo>
                  <a:lnTo>
                    <a:pt x="546211" y="100568"/>
                  </a:lnTo>
                  <a:lnTo>
                    <a:pt x="527796" y="103816"/>
                  </a:lnTo>
                  <a:lnTo>
                    <a:pt x="509285" y="101600"/>
                  </a:lnTo>
                  <a:lnTo>
                    <a:pt x="503062" y="99949"/>
                  </a:lnTo>
                  <a:lnTo>
                    <a:pt x="496458" y="99187"/>
                  </a:lnTo>
                  <a:lnTo>
                    <a:pt x="454497" y="97861"/>
                  </a:lnTo>
                  <a:lnTo>
                    <a:pt x="433466" y="96900"/>
                  </a:lnTo>
                  <a:lnTo>
                    <a:pt x="425973" y="98806"/>
                  </a:lnTo>
                  <a:lnTo>
                    <a:pt x="391556" y="116205"/>
                  </a:lnTo>
                  <a:lnTo>
                    <a:pt x="367863" y="118782"/>
                  </a:lnTo>
                  <a:lnTo>
                    <a:pt x="297068" y="128015"/>
                  </a:lnTo>
                  <a:lnTo>
                    <a:pt x="257415" y="130432"/>
                  </a:lnTo>
                  <a:lnTo>
                    <a:pt x="219392" y="126396"/>
                  </a:lnTo>
                  <a:lnTo>
                    <a:pt x="182965" y="114407"/>
                  </a:lnTo>
                  <a:lnTo>
                    <a:pt x="148097" y="92963"/>
                  </a:lnTo>
                  <a:lnTo>
                    <a:pt x="119227" y="72215"/>
                  </a:lnTo>
                  <a:lnTo>
                    <a:pt x="88677" y="53943"/>
                  </a:lnTo>
                  <a:lnTo>
                    <a:pt x="56532" y="38385"/>
                  </a:lnTo>
                  <a:lnTo>
                    <a:pt x="22875" y="25781"/>
                  </a:lnTo>
                  <a:lnTo>
                    <a:pt x="15785" y="24221"/>
                  </a:lnTo>
                  <a:lnTo>
                    <a:pt x="10541" y="25114"/>
                  </a:lnTo>
                  <a:lnTo>
                    <a:pt x="6605" y="28817"/>
                  </a:lnTo>
                  <a:lnTo>
                    <a:pt x="3444" y="35687"/>
                  </a:lnTo>
                  <a:lnTo>
                    <a:pt x="502" y="47478"/>
                  </a:lnTo>
                  <a:lnTo>
                    <a:pt x="0" y="59150"/>
                  </a:lnTo>
                  <a:lnTo>
                    <a:pt x="2141" y="70584"/>
                  </a:lnTo>
                  <a:lnTo>
                    <a:pt x="25308" y="108289"/>
                  </a:lnTo>
                  <a:lnTo>
                    <a:pt x="59961" y="131419"/>
                  </a:lnTo>
                  <a:lnTo>
                    <a:pt x="76158" y="137003"/>
                  </a:lnTo>
                  <a:lnTo>
                    <a:pt x="84089" y="140081"/>
                  </a:lnTo>
                  <a:lnTo>
                    <a:pt x="123586" y="157908"/>
                  </a:lnTo>
                  <a:lnTo>
                    <a:pt x="163464" y="174498"/>
                  </a:lnTo>
                  <a:lnTo>
                    <a:pt x="202880" y="183767"/>
                  </a:lnTo>
                  <a:lnTo>
                    <a:pt x="216169" y="184404"/>
                  </a:lnTo>
                  <a:lnTo>
                    <a:pt x="258839" y="183340"/>
                  </a:lnTo>
                  <a:lnTo>
                    <a:pt x="301498" y="181705"/>
                  </a:lnTo>
                  <a:lnTo>
                    <a:pt x="386730" y="178054"/>
                  </a:lnTo>
                  <a:lnTo>
                    <a:pt x="398760" y="178169"/>
                  </a:lnTo>
                  <a:lnTo>
                    <a:pt x="410098" y="180212"/>
                  </a:lnTo>
                  <a:lnTo>
                    <a:pt x="420485" y="185019"/>
                  </a:lnTo>
                  <a:lnTo>
                    <a:pt x="429656" y="193420"/>
                  </a:lnTo>
                  <a:lnTo>
                    <a:pt x="432577" y="197104"/>
                  </a:lnTo>
                  <a:lnTo>
                    <a:pt x="437784" y="199008"/>
                  </a:lnTo>
                  <a:lnTo>
                    <a:pt x="474424" y="222712"/>
                  </a:lnTo>
                  <a:lnTo>
                    <a:pt x="495714" y="237559"/>
                  </a:lnTo>
                  <a:lnTo>
                    <a:pt x="506920" y="243411"/>
                  </a:lnTo>
                  <a:lnTo>
                    <a:pt x="518959" y="247001"/>
                  </a:lnTo>
                  <a:lnTo>
                    <a:pt x="532272" y="247650"/>
                  </a:lnTo>
                  <a:lnTo>
                    <a:pt x="557131" y="246221"/>
                  </a:lnTo>
                  <a:lnTo>
                    <a:pt x="631586" y="243077"/>
                  </a:lnTo>
                  <a:lnTo>
                    <a:pt x="679878" y="246157"/>
                  </a:lnTo>
                  <a:lnTo>
                    <a:pt x="725312" y="263144"/>
                  </a:lnTo>
                  <a:lnTo>
                    <a:pt x="731897" y="266650"/>
                  </a:lnTo>
                  <a:lnTo>
                    <a:pt x="738933" y="269478"/>
                  </a:lnTo>
                  <a:lnTo>
                    <a:pt x="746208" y="271520"/>
                  </a:lnTo>
                  <a:lnTo>
                    <a:pt x="753506" y="272669"/>
                  </a:lnTo>
                  <a:lnTo>
                    <a:pt x="787913" y="275395"/>
                  </a:lnTo>
                  <a:lnTo>
                    <a:pt x="856823" y="280134"/>
                  </a:lnTo>
                  <a:lnTo>
                    <a:pt x="905754" y="283763"/>
                  </a:lnTo>
                  <a:lnTo>
                    <a:pt x="919956" y="285988"/>
                  </a:lnTo>
                  <a:lnTo>
                    <a:pt x="933610" y="290379"/>
                  </a:lnTo>
                  <a:lnTo>
                    <a:pt x="946419" y="298069"/>
                  </a:lnTo>
                  <a:lnTo>
                    <a:pt x="949848" y="300736"/>
                  </a:lnTo>
                  <a:lnTo>
                    <a:pt x="955182" y="300736"/>
                  </a:lnTo>
                  <a:lnTo>
                    <a:pt x="959627" y="301879"/>
                  </a:lnTo>
                  <a:lnTo>
                    <a:pt x="959246" y="295148"/>
                  </a:lnTo>
                  <a:lnTo>
                    <a:pt x="957087" y="290956"/>
                  </a:lnTo>
                  <a:lnTo>
                    <a:pt x="916082" y="265350"/>
                  </a:lnTo>
                  <a:lnTo>
                    <a:pt x="873013" y="255143"/>
                  </a:lnTo>
                  <a:lnTo>
                    <a:pt x="811736" y="248777"/>
                  </a:lnTo>
                  <a:lnTo>
                    <a:pt x="750458" y="241935"/>
                  </a:lnTo>
                  <a:lnTo>
                    <a:pt x="741287" y="239774"/>
                  </a:lnTo>
                  <a:lnTo>
                    <a:pt x="732615" y="235505"/>
                  </a:lnTo>
                  <a:lnTo>
                    <a:pt x="724134" y="229022"/>
                  </a:lnTo>
                  <a:lnTo>
                    <a:pt x="715533" y="220218"/>
                  </a:lnTo>
                  <a:lnTo>
                    <a:pt x="771334" y="215264"/>
                  </a:lnTo>
                  <a:lnTo>
                    <a:pt x="797883" y="213502"/>
                  </a:lnTo>
                  <a:lnTo>
                    <a:pt x="823991" y="213360"/>
                  </a:lnTo>
                  <a:lnTo>
                    <a:pt x="842299" y="212915"/>
                  </a:lnTo>
                  <a:lnTo>
                    <a:pt x="859488" y="210089"/>
                  </a:lnTo>
                  <a:lnTo>
                    <a:pt x="875819" y="204644"/>
                  </a:lnTo>
                  <a:lnTo>
                    <a:pt x="891555" y="196342"/>
                  </a:lnTo>
                  <a:lnTo>
                    <a:pt x="918541" y="178304"/>
                  </a:lnTo>
                  <a:lnTo>
                    <a:pt x="927750" y="172719"/>
                  </a:lnTo>
                  <a:lnTo>
                    <a:pt x="990762" y="159228"/>
                  </a:lnTo>
                  <a:lnTo>
                    <a:pt x="1026112" y="157273"/>
                  </a:lnTo>
                  <a:lnTo>
                    <a:pt x="1060985" y="160819"/>
                  </a:lnTo>
                  <a:lnTo>
                    <a:pt x="1095517" y="174751"/>
                  </a:lnTo>
                  <a:lnTo>
                    <a:pt x="1096279" y="174751"/>
                  </a:lnTo>
                  <a:lnTo>
                    <a:pt x="1141888" y="195992"/>
                  </a:lnTo>
                  <a:lnTo>
                    <a:pt x="1185814" y="218567"/>
                  </a:lnTo>
                  <a:lnTo>
                    <a:pt x="1225355" y="249267"/>
                  </a:lnTo>
                  <a:lnTo>
                    <a:pt x="1241567" y="262636"/>
                  </a:lnTo>
                  <a:lnTo>
                    <a:pt x="1245631" y="264413"/>
                  </a:lnTo>
                  <a:lnTo>
                    <a:pt x="1249314" y="266573"/>
                  </a:lnTo>
                  <a:lnTo>
                    <a:pt x="1252362" y="263144"/>
                  </a:lnTo>
                  <a:lnTo>
                    <a:pt x="1217310" y="213868"/>
                  </a:lnTo>
                  <a:lnTo>
                    <a:pt x="1234709" y="207644"/>
                  </a:lnTo>
                  <a:lnTo>
                    <a:pt x="1235217" y="202819"/>
                  </a:lnTo>
                  <a:lnTo>
                    <a:pt x="1220874" y="198467"/>
                  </a:lnTo>
                  <a:lnTo>
                    <a:pt x="1205722" y="196770"/>
                  </a:lnTo>
                  <a:lnTo>
                    <a:pt x="1190712" y="194192"/>
                  </a:lnTo>
                  <a:lnTo>
                    <a:pt x="1176797" y="187198"/>
                  </a:lnTo>
                  <a:lnTo>
                    <a:pt x="1164391" y="178504"/>
                  </a:lnTo>
                  <a:lnTo>
                    <a:pt x="1151175" y="170703"/>
                  </a:lnTo>
                  <a:lnTo>
                    <a:pt x="1123457" y="155448"/>
                  </a:lnTo>
                  <a:lnTo>
                    <a:pt x="1149961" y="157555"/>
                  </a:lnTo>
                  <a:lnTo>
                    <a:pt x="1248806" y="163321"/>
                  </a:lnTo>
                  <a:lnTo>
                    <a:pt x="1288732" y="166020"/>
                  </a:lnTo>
                  <a:lnTo>
                    <a:pt x="1308689" y="166750"/>
                  </a:lnTo>
                  <a:lnTo>
                    <a:pt x="1328562" y="166243"/>
                  </a:lnTo>
                  <a:lnTo>
                    <a:pt x="1358068" y="163611"/>
                  </a:lnTo>
                  <a:lnTo>
                    <a:pt x="1387538" y="160051"/>
                  </a:lnTo>
                  <a:lnTo>
                    <a:pt x="1447561" y="151892"/>
                  </a:lnTo>
                  <a:lnTo>
                    <a:pt x="1448577" y="150621"/>
                  </a:lnTo>
                  <a:lnTo>
                    <a:pt x="1450101" y="149606"/>
                  </a:lnTo>
                  <a:lnTo>
                    <a:pt x="1450990" y="137287"/>
                  </a:lnTo>
                  <a:lnTo>
                    <a:pt x="1458285" y="134100"/>
                  </a:lnTo>
                  <a:lnTo>
                    <a:pt x="1466103" y="134175"/>
                  </a:lnTo>
                  <a:lnTo>
                    <a:pt x="1473350" y="133393"/>
                  </a:lnTo>
                  <a:lnTo>
                    <a:pt x="1478930" y="127635"/>
                  </a:lnTo>
                  <a:lnTo>
                    <a:pt x="1470860" y="123612"/>
                  </a:lnTo>
                  <a:lnTo>
                    <a:pt x="1462563" y="121554"/>
                  </a:lnTo>
                  <a:lnTo>
                    <a:pt x="1453338" y="121616"/>
                  </a:lnTo>
                  <a:lnTo>
                    <a:pt x="1442481" y="123951"/>
                  </a:lnTo>
                  <a:lnTo>
                    <a:pt x="1428087" y="128474"/>
                  </a:lnTo>
                  <a:lnTo>
                    <a:pt x="1377965" y="146176"/>
                  </a:lnTo>
                  <a:lnTo>
                    <a:pt x="1370218" y="150113"/>
                  </a:lnTo>
                  <a:lnTo>
                    <a:pt x="1343995" y="148820"/>
                  </a:lnTo>
                  <a:lnTo>
                    <a:pt x="1325149" y="147478"/>
                  </a:lnTo>
                  <a:lnTo>
                    <a:pt x="1279413" y="143129"/>
                  </a:lnTo>
                  <a:lnTo>
                    <a:pt x="1270523" y="141731"/>
                  </a:lnTo>
                  <a:lnTo>
                    <a:pt x="1265443" y="131699"/>
                  </a:lnTo>
                  <a:lnTo>
                    <a:pt x="1332880" y="89788"/>
                  </a:lnTo>
                  <a:lnTo>
                    <a:pt x="1339357" y="84962"/>
                  </a:lnTo>
                  <a:lnTo>
                    <a:pt x="1379410" y="50466"/>
                  </a:lnTo>
                  <a:lnTo>
                    <a:pt x="1422034" y="35687"/>
                  </a:lnTo>
                  <a:lnTo>
                    <a:pt x="1424066" y="35560"/>
                  </a:lnTo>
                  <a:lnTo>
                    <a:pt x="1425844" y="33527"/>
                  </a:lnTo>
                  <a:lnTo>
                    <a:pt x="1427622" y="32512"/>
                  </a:lnTo>
                  <a:lnTo>
                    <a:pt x="1416657" y="25652"/>
                  </a:lnTo>
                  <a:lnTo>
                    <a:pt x="1405810" y="24018"/>
                  </a:lnTo>
                  <a:lnTo>
                    <a:pt x="1395011" y="26314"/>
                  </a:lnTo>
                  <a:lnTo>
                    <a:pt x="1384188" y="31242"/>
                  </a:lnTo>
                  <a:lnTo>
                    <a:pt x="1380505" y="0"/>
                  </a:lnTo>
                  <a:close/>
                </a:path>
              </a:pathLst>
            </a:custGeom>
            <a:solidFill>
              <a:srgbClr val="4467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2440" y="454088"/>
              <a:ext cx="4206240" cy="594671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46888" y="228599"/>
              <a:ext cx="4660900" cy="6400800"/>
            </a:xfrm>
            <a:custGeom>
              <a:avLst/>
              <a:gdLst/>
              <a:ahLst/>
              <a:cxnLst/>
              <a:rect l="l" t="t" r="r" b="b"/>
              <a:pathLst>
                <a:path w="4660900" h="6400800">
                  <a:moveTo>
                    <a:pt x="4477512" y="182880"/>
                  </a:moveTo>
                  <a:lnTo>
                    <a:pt x="4431792" y="182880"/>
                  </a:lnTo>
                  <a:lnTo>
                    <a:pt x="4431792" y="228600"/>
                  </a:lnTo>
                  <a:lnTo>
                    <a:pt x="4431792" y="6172200"/>
                  </a:lnTo>
                  <a:lnTo>
                    <a:pt x="228600" y="6172200"/>
                  </a:lnTo>
                  <a:lnTo>
                    <a:pt x="228600" y="228600"/>
                  </a:lnTo>
                  <a:lnTo>
                    <a:pt x="4431792" y="228600"/>
                  </a:lnTo>
                  <a:lnTo>
                    <a:pt x="4431792" y="182880"/>
                  </a:lnTo>
                  <a:lnTo>
                    <a:pt x="182880" y="182880"/>
                  </a:lnTo>
                  <a:lnTo>
                    <a:pt x="182880" y="228600"/>
                  </a:lnTo>
                  <a:lnTo>
                    <a:pt x="182880" y="6172200"/>
                  </a:lnTo>
                  <a:lnTo>
                    <a:pt x="182880" y="6217920"/>
                  </a:lnTo>
                  <a:lnTo>
                    <a:pt x="4477512" y="6217920"/>
                  </a:lnTo>
                  <a:lnTo>
                    <a:pt x="4477512" y="6172200"/>
                  </a:lnTo>
                  <a:lnTo>
                    <a:pt x="4477512" y="228600"/>
                  </a:lnTo>
                  <a:lnTo>
                    <a:pt x="4477512" y="182880"/>
                  </a:lnTo>
                  <a:close/>
                </a:path>
                <a:path w="4660900" h="6400800">
                  <a:moveTo>
                    <a:pt x="4660392" y="0"/>
                  </a:moveTo>
                  <a:lnTo>
                    <a:pt x="4523232" y="0"/>
                  </a:lnTo>
                  <a:lnTo>
                    <a:pt x="4523232" y="137160"/>
                  </a:lnTo>
                  <a:lnTo>
                    <a:pt x="4523232" y="6263640"/>
                  </a:lnTo>
                  <a:lnTo>
                    <a:pt x="137160" y="6263640"/>
                  </a:lnTo>
                  <a:lnTo>
                    <a:pt x="137160" y="137160"/>
                  </a:lnTo>
                  <a:lnTo>
                    <a:pt x="4523232" y="137160"/>
                  </a:lnTo>
                  <a:lnTo>
                    <a:pt x="4523232" y="0"/>
                  </a:lnTo>
                  <a:lnTo>
                    <a:pt x="0" y="0"/>
                  </a:lnTo>
                  <a:lnTo>
                    <a:pt x="0" y="137160"/>
                  </a:lnTo>
                  <a:lnTo>
                    <a:pt x="0" y="6263640"/>
                  </a:lnTo>
                  <a:lnTo>
                    <a:pt x="0" y="6400800"/>
                  </a:lnTo>
                  <a:lnTo>
                    <a:pt x="4660392" y="6400800"/>
                  </a:lnTo>
                  <a:lnTo>
                    <a:pt x="4660392" y="6263640"/>
                  </a:lnTo>
                  <a:lnTo>
                    <a:pt x="4660392" y="137160"/>
                  </a:lnTo>
                  <a:lnTo>
                    <a:pt x="46603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69991" y="2453576"/>
              <a:ext cx="6315456" cy="358451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044440" y="2227579"/>
              <a:ext cx="6769734" cy="4038600"/>
            </a:xfrm>
            <a:custGeom>
              <a:avLst/>
              <a:gdLst/>
              <a:ahLst/>
              <a:cxnLst/>
              <a:rect l="l" t="t" r="r" b="b"/>
              <a:pathLst>
                <a:path w="6769734" h="4038600">
                  <a:moveTo>
                    <a:pt x="6586728" y="182880"/>
                  </a:moveTo>
                  <a:lnTo>
                    <a:pt x="182880" y="182880"/>
                  </a:lnTo>
                  <a:lnTo>
                    <a:pt x="182880" y="228600"/>
                  </a:lnTo>
                  <a:lnTo>
                    <a:pt x="182880" y="3810000"/>
                  </a:lnTo>
                  <a:lnTo>
                    <a:pt x="182880" y="3855720"/>
                  </a:lnTo>
                  <a:lnTo>
                    <a:pt x="6586728" y="3855720"/>
                  </a:lnTo>
                  <a:lnTo>
                    <a:pt x="6586728" y="3810508"/>
                  </a:lnTo>
                  <a:lnTo>
                    <a:pt x="6586728" y="3810000"/>
                  </a:lnTo>
                  <a:lnTo>
                    <a:pt x="6586728" y="229108"/>
                  </a:lnTo>
                  <a:lnTo>
                    <a:pt x="6541008" y="229108"/>
                  </a:lnTo>
                  <a:lnTo>
                    <a:pt x="6541008" y="3810000"/>
                  </a:lnTo>
                  <a:lnTo>
                    <a:pt x="228600" y="3810000"/>
                  </a:lnTo>
                  <a:lnTo>
                    <a:pt x="228600" y="228600"/>
                  </a:lnTo>
                  <a:lnTo>
                    <a:pt x="6586728" y="228600"/>
                  </a:lnTo>
                  <a:lnTo>
                    <a:pt x="6586728" y="182880"/>
                  </a:lnTo>
                  <a:close/>
                </a:path>
                <a:path w="6769734" h="4038600">
                  <a:moveTo>
                    <a:pt x="6769608" y="137668"/>
                  </a:moveTo>
                  <a:lnTo>
                    <a:pt x="6632448" y="137668"/>
                  </a:lnTo>
                  <a:lnTo>
                    <a:pt x="6632448" y="3901440"/>
                  </a:lnTo>
                  <a:lnTo>
                    <a:pt x="137160" y="3901440"/>
                  </a:lnTo>
                  <a:lnTo>
                    <a:pt x="137160" y="137172"/>
                  </a:lnTo>
                  <a:lnTo>
                    <a:pt x="0" y="137172"/>
                  </a:lnTo>
                  <a:lnTo>
                    <a:pt x="0" y="3901440"/>
                  </a:lnTo>
                  <a:lnTo>
                    <a:pt x="0" y="4038600"/>
                  </a:lnTo>
                  <a:lnTo>
                    <a:pt x="6769608" y="4038600"/>
                  </a:lnTo>
                  <a:lnTo>
                    <a:pt x="6769608" y="3901948"/>
                  </a:lnTo>
                  <a:lnTo>
                    <a:pt x="6769608" y="3901440"/>
                  </a:lnTo>
                  <a:lnTo>
                    <a:pt x="6769608" y="137668"/>
                  </a:lnTo>
                  <a:close/>
                </a:path>
                <a:path w="6769734" h="4038600">
                  <a:moveTo>
                    <a:pt x="6769608" y="0"/>
                  </a:moveTo>
                  <a:lnTo>
                    <a:pt x="0" y="0"/>
                  </a:lnTo>
                  <a:lnTo>
                    <a:pt x="0" y="137160"/>
                  </a:lnTo>
                  <a:lnTo>
                    <a:pt x="6769608" y="137160"/>
                  </a:lnTo>
                  <a:lnTo>
                    <a:pt x="67696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69735" y="1072845"/>
              <a:ext cx="3616198" cy="49204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56654" y="1060830"/>
              <a:ext cx="3603371" cy="47942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458834" y="1142872"/>
              <a:ext cx="125730" cy="201930"/>
            </a:xfrm>
            <a:custGeom>
              <a:avLst/>
              <a:gdLst/>
              <a:ahLst/>
              <a:cxnLst/>
              <a:rect l="l" t="t" r="r" b="b"/>
              <a:pathLst>
                <a:path w="125729" h="201930">
                  <a:moveTo>
                    <a:pt x="62357" y="0"/>
                  </a:moveTo>
                  <a:lnTo>
                    <a:pt x="0" y="201929"/>
                  </a:lnTo>
                  <a:lnTo>
                    <a:pt x="125349" y="201929"/>
                  </a:lnTo>
                  <a:lnTo>
                    <a:pt x="62357" y="0"/>
                  </a:lnTo>
                  <a:close/>
                </a:path>
              </a:pathLst>
            </a:custGeom>
            <a:ln w="12192">
              <a:solidFill>
                <a:srgbClr val="334D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84308" y="1126363"/>
              <a:ext cx="207137" cy="15824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29040" y="1124077"/>
              <a:ext cx="189738" cy="17157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03616" y="1124077"/>
              <a:ext cx="189738" cy="17157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256654" y="1060830"/>
              <a:ext cx="3603625" cy="479425"/>
            </a:xfrm>
            <a:custGeom>
              <a:avLst/>
              <a:gdLst/>
              <a:ahLst/>
              <a:cxnLst/>
              <a:rect l="l" t="t" r="r" b="b"/>
              <a:pathLst>
                <a:path w="3603625" h="479425">
                  <a:moveTo>
                    <a:pt x="3267455" y="9017"/>
                  </a:moveTo>
                  <a:lnTo>
                    <a:pt x="3450590" y="9017"/>
                  </a:lnTo>
                  <a:lnTo>
                    <a:pt x="3485711" y="11610"/>
                  </a:lnTo>
                  <a:lnTo>
                    <a:pt x="3541476" y="32323"/>
                  </a:lnTo>
                  <a:lnTo>
                    <a:pt x="3578098" y="71566"/>
                  </a:lnTo>
                  <a:lnTo>
                    <a:pt x="3596385" y="116766"/>
                  </a:lnTo>
                  <a:lnTo>
                    <a:pt x="3598672" y="140843"/>
                  </a:lnTo>
                  <a:lnTo>
                    <a:pt x="3597386" y="159438"/>
                  </a:lnTo>
                  <a:lnTo>
                    <a:pt x="3578098" y="213106"/>
                  </a:lnTo>
                  <a:lnTo>
                    <a:pt x="3552190" y="242379"/>
                  </a:lnTo>
                  <a:lnTo>
                    <a:pt x="3515233" y="260604"/>
                  </a:lnTo>
                  <a:lnTo>
                    <a:pt x="3603371" y="470408"/>
                  </a:lnTo>
                  <a:lnTo>
                    <a:pt x="3532886" y="470408"/>
                  </a:lnTo>
                  <a:lnTo>
                    <a:pt x="3450590" y="276606"/>
                  </a:lnTo>
                  <a:lnTo>
                    <a:pt x="3333750" y="276606"/>
                  </a:lnTo>
                  <a:lnTo>
                    <a:pt x="3333750" y="470408"/>
                  </a:lnTo>
                  <a:lnTo>
                    <a:pt x="3267455" y="470408"/>
                  </a:lnTo>
                  <a:lnTo>
                    <a:pt x="3267455" y="9017"/>
                  </a:lnTo>
                  <a:close/>
                </a:path>
                <a:path w="3603625" h="479425">
                  <a:moveTo>
                    <a:pt x="2892552" y="9017"/>
                  </a:moveTo>
                  <a:lnTo>
                    <a:pt x="3189604" y="9017"/>
                  </a:lnTo>
                  <a:lnTo>
                    <a:pt x="3189604" y="71628"/>
                  </a:lnTo>
                  <a:lnTo>
                    <a:pt x="2962529" y="71628"/>
                  </a:lnTo>
                  <a:lnTo>
                    <a:pt x="2962529" y="200914"/>
                  </a:lnTo>
                  <a:lnTo>
                    <a:pt x="3142742" y="200914"/>
                  </a:lnTo>
                  <a:lnTo>
                    <a:pt x="3142742" y="259842"/>
                  </a:lnTo>
                  <a:lnTo>
                    <a:pt x="2962529" y="259842"/>
                  </a:lnTo>
                  <a:lnTo>
                    <a:pt x="2962529" y="407797"/>
                  </a:lnTo>
                  <a:lnTo>
                    <a:pt x="3195954" y="407797"/>
                  </a:lnTo>
                  <a:lnTo>
                    <a:pt x="3195954" y="470408"/>
                  </a:lnTo>
                  <a:lnTo>
                    <a:pt x="2892552" y="470408"/>
                  </a:lnTo>
                  <a:lnTo>
                    <a:pt x="2892552" y="9017"/>
                  </a:lnTo>
                  <a:close/>
                </a:path>
                <a:path w="3603625" h="479425">
                  <a:moveTo>
                    <a:pt x="2508504" y="9017"/>
                  </a:moveTo>
                  <a:lnTo>
                    <a:pt x="2674112" y="9017"/>
                  </a:lnTo>
                  <a:lnTo>
                    <a:pt x="2710469" y="11684"/>
                  </a:lnTo>
                  <a:lnTo>
                    <a:pt x="2768088" y="33020"/>
                  </a:lnTo>
                  <a:lnTo>
                    <a:pt x="2805636" y="73759"/>
                  </a:lnTo>
                  <a:lnTo>
                    <a:pt x="2824305" y="122233"/>
                  </a:lnTo>
                  <a:lnTo>
                    <a:pt x="2826639" y="148590"/>
                  </a:lnTo>
                  <a:lnTo>
                    <a:pt x="2824093" y="177569"/>
                  </a:lnTo>
                  <a:lnTo>
                    <a:pt x="2803761" y="227671"/>
                  </a:lnTo>
                  <a:lnTo>
                    <a:pt x="2764162" y="266221"/>
                  </a:lnTo>
                  <a:lnTo>
                    <a:pt x="2711203" y="286172"/>
                  </a:lnTo>
                  <a:lnTo>
                    <a:pt x="2680080" y="288671"/>
                  </a:lnTo>
                  <a:lnTo>
                    <a:pt x="2578480" y="288671"/>
                  </a:lnTo>
                  <a:lnTo>
                    <a:pt x="2578480" y="470408"/>
                  </a:lnTo>
                  <a:lnTo>
                    <a:pt x="2508504" y="470408"/>
                  </a:lnTo>
                  <a:lnTo>
                    <a:pt x="2508504" y="9017"/>
                  </a:lnTo>
                  <a:close/>
                </a:path>
                <a:path w="3603625" h="479425">
                  <a:moveTo>
                    <a:pt x="2232914" y="9017"/>
                  </a:moveTo>
                  <a:lnTo>
                    <a:pt x="2307081" y="9017"/>
                  </a:lnTo>
                  <a:lnTo>
                    <a:pt x="2455164" y="470408"/>
                  </a:lnTo>
                  <a:lnTo>
                    <a:pt x="2386076" y="470408"/>
                  </a:lnTo>
                  <a:lnTo>
                    <a:pt x="2340864" y="339471"/>
                  </a:lnTo>
                  <a:lnTo>
                    <a:pt x="2185035" y="339471"/>
                  </a:lnTo>
                  <a:lnTo>
                    <a:pt x="2144649" y="470408"/>
                  </a:lnTo>
                  <a:lnTo>
                    <a:pt x="2085721" y="470408"/>
                  </a:lnTo>
                  <a:lnTo>
                    <a:pt x="2232914" y="9017"/>
                  </a:lnTo>
                  <a:close/>
                </a:path>
                <a:path w="3603625" h="479425">
                  <a:moveTo>
                    <a:pt x="1783079" y="9017"/>
                  </a:moveTo>
                  <a:lnTo>
                    <a:pt x="1948688" y="9017"/>
                  </a:lnTo>
                  <a:lnTo>
                    <a:pt x="1985045" y="11684"/>
                  </a:lnTo>
                  <a:lnTo>
                    <a:pt x="2042664" y="33020"/>
                  </a:lnTo>
                  <a:lnTo>
                    <a:pt x="2080212" y="73759"/>
                  </a:lnTo>
                  <a:lnTo>
                    <a:pt x="2098881" y="122233"/>
                  </a:lnTo>
                  <a:lnTo>
                    <a:pt x="2101215" y="148590"/>
                  </a:lnTo>
                  <a:lnTo>
                    <a:pt x="2098669" y="177569"/>
                  </a:lnTo>
                  <a:lnTo>
                    <a:pt x="2078337" y="227671"/>
                  </a:lnTo>
                  <a:lnTo>
                    <a:pt x="2038738" y="266221"/>
                  </a:lnTo>
                  <a:lnTo>
                    <a:pt x="1985779" y="286172"/>
                  </a:lnTo>
                  <a:lnTo>
                    <a:pt x="1954656" y="288671"/>
                  </a:lnTo>
                  <a:lnTo>
                    <a:pt x="1853056" y="288671"/>
                  </a:lnTo>
                  <a:lnTo>
                    <a:pt x="1853056" y="470408"/>
                  </a:lnTo>
                  <a:lnTo>
                    <a:pt x="1783079" y="470408"/>
                  </a:lnTo>
                  <a:lnTo>
                    <a:pt x="1783079" y="9017"/>
                  </a:lnTo>
                  <a:close/>
                </a:path>
                <a:path w="3603625" h="479425">
                  <a:moveTo>
                    <a:pt x="788543" y="9017"/>
                  </a:moveTo>
                  <a:lnTo>
                    <a:pt x="859027" y="9017"/>
                  </a:lnTo>
                  <a:lnTo>
                    <a:pt x="943483" y="371983"/>
                  </a:lnTo>
                  <a:lnTo>
                    <a:pt x="1032637" y="9017"/>
                  </a:lnTo>
                  <a:lnTo>
                    <a:pt x="1089533" y="9017"/>
                  </a:lnTo>
                  <a:lnTo>
                    <a:pt x="1185672" y="371983"/>
                  </a:lnTo>
                  <a:lnTo>
                    <a:pt x="1264666" y="9017"/>
                  </a:lnTo>
                  <a:lnTo>
                    <a:pt x="1326388" y="9017"/>
                  </a:lnTo>
                  <a:lnTo>
                    <a:pt x="1216914" y="470408"/>
                  </a:lnTo>
                  <a:lnTo>
                    <a:pt x="1149858" y="470408"/>
                  </a:lnTo>
                  <a:lnTo>
                    <a:pt x="1057655" y="122809"/>
                  </a:lnTo>
                  <a:lnTo>
                    <a:pt x="972058" y="470408"/>
                  </a:lnTo>
                  <a:lnTo>
                    <a:pt x="903351" y="470408"/>
                  </a:lnTo>
                  <a:lnTo>
                    <a:pt x="788543" y="9017"/>
                  </a:lnTo>
                  <a:close/>
                </a:path>
                <a:path w="3603625" h="479425">
                  <a:moveTo>
                    <a:pt x="454151" y="9017"/>
                  </a:moveTo>
                  <a:lnTo>
                    <a:pt x="751204" y="9017"/>
                  </a:lnTo>
                  <a:lnTo>
                    <a:pt x="751204" y="71628"/>
                  </a:lnTo>
                  <a:lnTo>
                    <a:pt x="524128" y="71628"/>
                  </a:lnTo>
                  <a:lnTo>
                    <a:pt x="524128" y="200914"/>
                  </a:lnTo>
                  <a:lnTo>
                    <a:pt x="704342" y="200914"/>
                  </a:lnTo>
                  <a:lnTo>
                    <a:pt x="704342" y="259842"/>
                  </a:lnTo>
                  <a:lnTo>
                    <a:pt x="524128" y="259842"/>
                  </a:lnTo>
                  <a:lnTo>
                    <a:pt x="524128" y="407797"/>
                  </a:lnTo>
                  <a:lnTo>
                    <a:pt x="757554" y="407797"/>
                  </a:lnTo>
                  <a:lnTo>
                    <a:pt x="757554" y="470408"/>
                  </a:lnTo>
                  <a:lnTo>
                    <a:pt x="454151" y="470408"/>
                  </a:lnTo>
                  <a:lnTo>
                    <a:pt x="454151" y="9017"/>
                  </a:lnTo>
                  <a:close/>
                </a:path>
                <a:path w="3603625" h="479425">
                  <a:moveTo>
                    <a:pt x="0" y="9017"/>
                  </a:moveTo>
                  <a:lnTo>
                    <a:pt x="81025" y="9017"/>
                  </a:lnTo>
                  <a:lnTo>
                    <a:pt x="287020" y="374015"/>
                  </a:lnTo>
                  <a:lnTo>
                    <a:pt x="286258" y="349885"/>
                  </a:lnTo>
                  <a:lnTo>
                    <a:pt x="285623" y="9017"/>
                  </a:lnTo>
                  <a:lnTo>
                    <a:pt x="343535" y="9017"/>
                  </a:lnTo>
                  <a:lnTo>
                    <a:pt x="343535" y="470408"/>
                  </a:lnTo>
                  <a:lnTo>
                    <a:pt x="278384" y="470408"/>
                  </a:lnTo>
                  <a:lnTo>
                    <a:pt x="57277" y="79502"/>
                  </a:lnTo>
                  <a:lnTo>
                    <a:pt x="57785" y="101981"/>
                  </a:lnTo>
                  <a:lnTo>
                    <a:pt x="58285" y="110769"/>
                  </a:lnTo>
                  <a:lnTo>
                    <a:pt x="58642" y="118475"/>
                  </a:lnTo>
                  <a:lnTo>
                    <a:pt x="58856" y="125108"/>
                  </a:lnTo>
                  <a:lnTo>
                    <a:pt x="58928" y="130683"/>
                  </a:lnTo>
                  <a:lnTo>
                    <a:pt x="58928" y="470408"/>
                  </a:lnTo>
                  <a:lnTo>
                    <a:pt x="0" y="470408"/>
                  </a:lnTo>
                  <a:lnTo>
                    <a:pt x="0" y="9017"/>
                  </a:lnTo>
                  <a:close/>
                </a:path>
                <a:path w="3603625" h="479425">
                  <a:moveTo>
                    <a:pt x="1523619" y="0"/>
                  </a:moveTo>
                  <a:lnTo>
                    <a:pt x="1571045" y="4861"/>
                  </a:lnTo>
                  <a:lnTo>
                    <a:pt x="1611523" y="19446"/>
                  </a:lnTo>
                  <a:lnTo>
                    <a:pt x="1645051" y="43754"/>
                  </a:lnTo>
                  <a:lnTo>
                    <a:pt x="1671629" y="77784"/>
                  </a:lnTo>
                  <a:lnTo>
                    <a:pt x="1691259" y="121539"/>
                  </a:lnTo>
                  <a:lnTo>
                    <a:pt x="1628394" y="138938"/>
                  </a:lnTo>
                  <a:lnTo>
                    <a:pt x="1622131" y="119487"/>
                  </a:lnTo>
                  <a:lnTo>
                    <a:pt x="1613249" y="102870"/>
                  </a:lnTo>
                  <a:lnTo>
                    <a:pt x="1571934" y="69897"/>
                  </a:lnTo>
                  <a:lnTo>
                    <a:pt x="1521714" y="59182"/>
                  </a:lnTo>
                  <a:lnTo>
                    <a:pt x="1504975" y="60301"/>
                  </a:lnTo>
                  <a:lnTo>
                    <a:pt x="1460880" y="77089"/>
                  </a:lnTo>
                  <a:lnTo>
                    <a:pt x="1436110" y="111754"/>
                  </a:lnTo>
                  <a:lnTo>
                    <a:pt x="1434465" y="126873"/>
                  </a:lnTo>
                  <a:lnTo>
                    <a:pt x="1438677" y="147304"/>
                  </a:lnTo>
                  <a:lnTo>
                    <a:pt x="1451308" y="164211"/>
                  </a:lnTo>
                  <a:lnTo>
                    <a:pt x="1472344" y="177593"/>
                  </a:lnTo>
                  <a:lnTo>
                    <a:pt x="1501775" y="187452"/>
                  </a:lnTo>
                  <a:lnTo>
                    <a:pt x="1585468" y="207391"/>
                  </a:lnTo>
                  <a:lnTo>
                    <a:pt x="1638214" y="226391"/>
                  </a:lnTo>
                  <a:lnTo>
                    <a:pt x="1675876" y="254428"/>
                  </a:lnTo>
                  <a:lnTo>
                    <a:pt x="1698464" y="291490"/>
                  </a:lnTo>
                  <a:lnTo>
                    <a:pt x="1705991" y="337566"/>
                  </a:lnTo>
                  <a:lnTo>
                    <a:pt x="1703157" y="366762"/>
                  </a:lnTo>
                  <a:lnTo>
                    <a:pt x="1680487" y="417486"/>
                  </a:lnTo>
                  <a:lnTo>
                    <a:pt x="1635742" y="456707"/>
                  </a:lnTo>
                  <a:lnTo>
                    <a:pt x="1572444" y="476900"/>
                  </a:lnTo>
                  <a:lnTo>
                    <a:pt x="1534033" y="479425"/>
                  </a:lnTo>
                  <a:lnTo>
                    <a:pt x="1480314" y="473860"/>
                  </a:lnTo>
                  <a:lnTo>
                    <a:pt x="1434379" y="457158"/>
                  </a:lnTo>
                  <a:lnTo>
                    <a:pt x="1396242" y="429306"/>
                  </a:lnTo>
                  <a:lnTo>
                    <a:pt x="1365913" y="390293"/>
                  </a:lnTo>
                  <a:lnTo>
                    <a:pt x="1343405" y="340106"/>
                  </a:lnTo>
                  <a:lnTo>
                    <a:pt x="1405254" y="326771"/>
                  </a:lnTo>
                  <a:lnTo>
                    <a:pt x="1424878" y="366942"/>
                  </a:lnTo>
                  <a:lnTo>
                    <a:pt x="1452705" y="395636"/>
                  </a:lnTo>
                  <a:lnTo>
                    <a:pt x="1488747" y="412853"/>
                  </a:lnTo>
                  <a:lnTo>
                    <a:pt x="1533017" y="418592"/>
                  </a:lnTo>
                  <a:lnTo>
                    <a:pt x="1556736" y="417284"/>
                  </a:lnTo>
                  <a:lnTo>
                    <a:pt x="1594506" y="406858"/>
                  </a:lnTo>
                  <a:lnTo>
                    <a:pt x="1627155" y="373491"/>
                  </a:lnTo>
                  <a:lnTo>
                    <a:pt x="1633347" y="342265"/>
                  </a:lnTo>
                  <a:lnTo>
                    <a:pt x="1632180" y="330172"/>
                  </a:lnTo>
                  <a:lnTo>
                    <a:pt x="1604914" y="293606"/>
                  </a:lnTo>
                  <a:lnTo>
                    <a:pt x="1480820" y="256667"/>
                  </a:lnTo>
                  <a:lnTo>
                    <a:pt x="1463843" y="251850"/>
                  </a:lnTo>
                  <a:lnTo>
                    <a:pt x="1421892" y="234188"/>
                  </a:lnTo>
                  <a:lnTo>
                    <a:pt x="1390709" y="206041"/>
                  </a:lnTo>
                  <a:lnTo>
                    <a:pt x="1369853" y="163337"/>
                  </a:lnTo>
                  <a:lnTo>
                    <a:pt x="1365758" y="129540"/>
                  </a:lnTo>
                  <a:lnTo>
                    <a:pt x="1368544" y="101346"/>
                  </a:lnTo>
                  <a:lnTo>
                    <a:pt x="1390832" y="54101"/>
                  </a:lnTo>
                  <a:lnTo>
                    <a:pt x="1434143" y="19716"/>
                  </a:lnTo>
                  <a:lnTo>
                    <a:pt x="1490809" y="2190"/>
                  </a:lnTo>
                  <a:lnTo>
                    <a:pt x="1523619" y="0"/>
                  </a:lnTo>
                  <a:close/>
                </a:path>
              </a:pathLst>
            </a:custGeom>
            <a:ln w="12192">
              <a:solidFill>
                <a:srgbClr val="334D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4022" rIns="0" bIns="0" rtlCol="0">
            <a:spAutoFit/>
          </a:bodyPr>
          <a:lstStyle/>
          <a:p>
            <a:pPr marL="480059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Newspaper</a:t>
            </a:r>
            <a:r>
              <a:rPr spc="-85" dirty="0"/>
              <a:t> </a:t>
            </a:r>
            <a:r>
              <a:rPr dirty="0"/>
              <a:t>for</a:t>
            </a:r>
            <a:r>
              <a:rPr spc="15" dirty="0"/>
              <a:t> </a:t>
            </a:r>
            <a:r>
              <a:rPr dirty="0"/>
              <a:t>Kia</a:t>
            </a:r>
            <a:r>
              <a:rPr spc="-40" dirty="0"/>
              <a:t> </a:t>
            </a:r>
            <a:r>
              <a:rPr spc="-10" dirty="0"/>
              <a:t>Carnival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2671" y="753567"/>
            <a:ext cx="11546205" cy="5462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alibri"/>
                <a:cs typeface="Calibri"/>
              </a:rPr>
              <a:t>Client</a:t>
            </a:r>
            <a:r>
              <a:rPr sz="1200" b="1" spc="-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Name,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Client</a:t>
            </a:r>
            <a:r>
              <a:rPr sz="1200" b="1" spc="-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Info: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Kia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India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Private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Limited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200" b="1" dirty="0">
                <a:latin typeface="Calibri"/>
                <a:cs typeface="Calibri"/>
              </a:rPr>
              <a:t>Project:</a:t>
            </a:r>
            <a:r>
              <a:rPr sz="1200" b="1" spc="-45" dirty="0">
                <a:latin typeface="Calibri"/>
                <a:cs typeface="Calibri"/>
              </a:rPr>
              <a:t> </a:t>
            </a:r>
            <a:r>
              <a:rPr sz="1200" spc="-35" dirty="0">
                <a:latin typeface="Calibri"/>
                <a:cs typeface="Calibri"/>
              </a:rPr>
              <a:t>“An </a:t>
            </a:r>
            <a:r>
              <a:rPr sz="1200" dirty="0">
                <a:latin typeface="Calibri"/>
                <a:cs typeface="Calibri"/>
              </a:rPr>
              <a:t>ad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position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Carnival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Family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mover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create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awareness </a:t>
            </a:r>
            <a:r>
              <a:rPr sz="1200" dirty="0">
                <a:latin typeface="Calibri"/>
                <a:cs typeface="Calibri"/>
              </a:rPr>
              <a:t>about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it”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1200" b="1" spc="-10" dirty="0">
                <a:latin typeface="Calibri"/>
                <a:cs typeface="Calibri"/>
              </a:rPr>
              <a:t>Objective:</a:t>
            </a:r>
            <a:r>
              <a:rPr sz="1200" b="1" spc="-4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To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create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</a:t>
            </a:r>
            <a:r>
              <a:rPr sz="1200" spc="-10" dirty="0">
                <a:latin typeface="Calibri"/>
                <a:cs typeface="Calibri"/>
              </a:rPr>
              <a:t> advertisement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which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will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create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brand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awareness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consumers</a:t>
            </a:r>
            <a:r>
              <a:rPr sz="1200" dirty="0">
                <a:latin typeface="Calibri"/>
                <a:cs typeface="Calibri"/>
              </a:rPr>
              <a:t> of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age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group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30-60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high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income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60% change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months.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200" b="1" spc="-10" dirty="0">
                <a:latin typeface="Calibri"/>
                <a:cs typeface="Calibri"/>
              </a:rPr>
              <a:t>Market</a:t>
            </a:r>
            <a:r>
              <a:rPr sz="1200" spc="-10" dirty="0">
                <a:latin typeface="Calibri"/>
                <a:cs typeface="Calibri"/>
              </a:rPr>
              <a:t>:</a:t>
            </a:r>
            <a:r>
              <a:rPr sz="1200" spc="-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Innova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Crysta,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Toyota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Fortuner,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Hyundai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Alcazar.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Innova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Crysta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holds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52.91%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market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share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segment.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sz="1200" b="1" dirty="0">
                <a:latin typeface="Calibri"/>
                <a:cs typeface="Calibri"/>
              </a:rPr>
              <a:t>Client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background: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Kia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India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Private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10E08"/>
                </a:solidFill>
                <a:latin typeface="Calibri"/>
                <a:cs typeface="Calibri"/>
              </a:rPr>
              <a:t>Limited</a:t>
            </a:r>
            <a:r>
              <a:rPr sz="1200" spc="-5" dirty="0">
                <a:solidFill>
                  <a:srgbClr val="210E0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10E08"/>
                </a:solidFill>
                <a:latin typeface="Calibri"/>
                <a:cs typeface="Calibri"/>
              </a:rPr>
              <a:t>is</a:t>
            </a:r>
            <a:r>
              <a:rPr sz="1200" spc="-20" dirty="0">
                <a:solidFill>
                  <a:srgbClr val="210E0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10E08"/>
                </a:solidFill>
                <a:latin typeface="Calibri"/>
                <a:cs typeface="Calibri"/>
              </a:rPr>
              <a:t>a</a:t>
            </a:r>
            <a:r>
              <a:rPr sz="1200" spc="-45" dirty="0">
                <a:solidFill>
                  <a:srgbClr val="210E0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10E08"/>
                </a:solidFill>
                <a:latin typeface="Calibri"/>
                <a:cs typeface="Calibri"/>
              </a:rPr>
              <a:t>subsidiary</a:t>
            </a:r>
            <a:r>
              <a:rPr sz="1200" spc="-15" dirty="0">
                <a:solidFill>
                  <a:srgbClr val="210E0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10E08"/>
                </a:solidFill>
                <a:latin typeface="Calibri"/>
                <a:cs typeface="Calibri"/>
              </a:rPr>
              <a:t>of</a:t>
            </a:r>
            <a:r>
              <a:rPr sz="1200" spc="-30" dirty="0">
                <a:solidFill>
                  <a:srgbClr val="210E0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10E08"/>
                </a:solidFill>
                <a:latin typeface="Calibri"/>
                <a:cs typeface="Calibri"/>
              </a:rPr>
              <a:t>Kia</a:t>
            </a:r>
            <a:r>
              <a:rPr sz="1200" spc="-25" dirty="0">
                <a:solidFill>
                  <a:srgbClr val="210E0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10E08"/>
                </a:solidFill>
                <a:latin typeface="Calibri"/>
                <a:cs typeface="Calibri"/>
              </a:rPr>
              <a:t>for</a:t>
            </a:r>
            <a:r>
              <a:rPr sz="1200" spc="-35" dirty="0">
                <a:solidFill>
                  <a:srgbClr val="210E0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10E08"/>
                </a:solidFill>
                <a:latin typeface="Calibri"/>
                <a:cs typeface="Calibri"/>
              </a:rPr>
              <a:t>its</a:t>
            </a:r>
            <a:r>
              <a:rPr sz="1200" spc="-40" dirty="0">
                <a:solidFill>
                  <a:srgbClr val="210E0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10E08"/>
                </a:solidFill>
                <a:latin typeface="Calibri"/>
                <a:cs typeface="Calibri"/>
              </a:rPr>
              <a:t>operations in</a:t>
            </a:r>
            <a:r>
              <a:rPr sz="1200" spc="-25" dirty="0">
                <a:solidFill>
                  <a:srgbClr val="210E0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10E08"/>
                </a:solidFill>
                <a:latin typeface="Calibri"/>
                <a:cs typeface="Calibri"/>
              </a:rPr>
              <a:t>India.</a:t>
            </a:r>
            <a:r>
              <a:rPr sz="1200" spc="-60" dirty="0">
                <a:solidFill>
                  <a:srgbClr val="210E0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10E08"/>
                </a:solidFill>
                <a:latin typeface="Calibri"/>
                <a:cs typeface="Calibri"/>
              </a:rPr>
              <a:t>The</a:t>
            </a:r>
            <a:r>
              <a:rPr sz="1200" spc="-25" dirty="0">
                <a:solidFill>
                  <a:srgbClr val="210E0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10E08"/>
                </a:solidFill>
                <a:latin typeface="Calibri"/>
                <a:cs typeface="Calibri"/>
              </a:rPr>
              <a:t>company</a:t>
            </a:r>
            <a:r>
              <a:rPr sz="1200" spc="-20" dirty="0">
                <a:solidFill>
                  <a:srgbClr val="210E0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10E08"/>
                </a:solidFill>
                <a:latin typeface="Calibri"/>
                <a:cs typeface="Calibri"/>
              </a:rPr>
              <a:t>was</a:t>
            </a:r>
            <a:r>
              <a:rPr sz="1200" spc="-20" dirty="0">
                <a:solidFill>
                  <a:srgbClr val="210E0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10E08"/>
                </a:solidFill>
                <a:latin typeface="Calibri"/>
                <a:cs typeface="Calibri"/>
              </a:rPr>
              <a:t>founded</a:t>
            </a:r>
            <a:r>
              <a:rPr sz="1200" spc="-30" dirty="0">
                <a:solidFill>
                  <a:srgbClr val="210E0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10E08"/>
                </a:solidFill>
                <a:latin typeface="Calibri"/>
                <a:cs typeface="Calibri"/>
              </a:rPr>
              <a:t>on</a:t>
            </a:r>
            <a:r>
              <a:rPr sz="1200" spc="-35" dirty="0">
                <a:solidFill>
                  <a:srgbClr val="210E0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10E08"/>
                </a:solidFill>
                <a:latin typeface="Calibri"/>
                <a:cs typeface="Calibri"/>
              </a:rPr>
              <a:t>19</a:t>
            </a:r>
            <a:r>
              <a:rPr sz="1200" spc="-35" dirty="0">
                <a:solidFill>
                  <a:srgbClr val="210E0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10E08"/>
                </a:solidFill>
                <a:latin typeface="Calibri"/>
                <a:cs typeface="Calibri"/>
              </a:rPr>
              <a:t>May</a:t>
            </a:r>
            <a:r>
              <a:rPr sz="1200" spc="-40" dirty="0">
                <a:solidFill>
                  <a:srgbClr val="210E0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10E08"/>
                </a:solidFill>
                <a:latin typeface="Calibri"/>
                <a:cs typeface="Calibri"/>
              </a:rPr>
              <a:t>2017. The</a:t>
            </a:r>
            <a:r>
              <a:rPr sz="1200" spc="-5" dirty="0">
                <a:solidFill>
                  <a:srgbClr val="210E0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10E08"/>
                </a:solidFill>
                <a:latin typeface="Calibri"/>
                <a:cs typeface="Calibri"/>
              </a:rPr>
              <a:t>US$</a:t>
            </a:r>
            <a:r>
              <a:rPr sz="1200" dirty="0">
                <a:latin typeface="Calibri"/>
                <a:cs typeface="Calibri"/>
              </a:rPr>
              <a:t>2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billion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manufacturing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plant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capable</a:t>
            </a:r>
            <a:r>
              <a:rPr sz="1200" spc="-25" dirty="0">
                <a:latin typeface="Calibri"/>
                <a:cs typeface="Calibri"/>
              </a:rPr>
              <a:t> of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dirty="0">
                <a:latin typeface="Calibri"/>
                <a:cs typeface="Calibri"/>
              </a:rPr>
              <a:t>producing 300,000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vehicles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annually.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Kia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Carnival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was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first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launched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Indian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market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at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2020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Auto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Expo.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200" b="1" spc="-20" dirty="0">
                <a:latin typeface="Calibri"/>
                <a:cs typeface="Calibri"/>
              </a:rPr>
              <a:t>Target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audience: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Gender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–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women,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Age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group-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30-</a:t>
            </a:r>
            <a:r>
              <a:rPr sz="1200" dirty="0">
                <a:latin typeface="Calibri"/>
                <a:cs typeface="Calibri"/>
              </a:rPr>
              <a:t>60,</a:t>
            </a:r>
            <a:r>
              <a:rPr sz="1200" spc="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income-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high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200" b="1" dirty="0">
                <a:latin typeface="Calibri"/>
                <a:cs typeface="Calibri"/>
              </a:rPr>
              <a:t>Product</a:t>
            </a:r>
            <a:r>
              <a:rPr sz="1200" b="1" spc="-5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positioning:</a:t>
            </a:r>
            <a:r>
              <a:rPr sz="1200" b="1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Premium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luxurious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MPV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best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segment</a:t>
            </a:r>
            <a:r>
              <a:rPr sz="1200" spc="-6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features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like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power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sliding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doors,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dual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sunroof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etc.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1200" b="1" dirty="0">
                <a:latin typeface="Calibri"/>
                <a:cs typeface="Calibri"/>
              </a:rPr>
              <a:t>Major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selling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idea: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Drive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luxury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200" b="1" dirty="0">
                <a:latin typeface="Calibri"/>
                <a:cs typeface="Calibri"/>
              </a:rPr>
              <a:t>Brand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Personality: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Kia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Carnival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considered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plush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people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mover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or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party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central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wheels.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1200" b="1" dirty="0">
                <a:latin typeface="Calibri"/>
                <a:cs typeface="Calibri"/>
              </a:rPr>
              <a:t>Does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the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product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solve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any</a:t>
            </a:r>
            <a:r>
              <a:rPr sz="1200" b="1" spc="-4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consumer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problem?</a:t>
            </a:r>
            <a:r>
              <a:rPr sz="1200" b="1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Customers</a:t>
            </a:r>
            <a:r>
              <a:rPr sz="1200" dirty="0">
                <a:latin typeface="Calibri"/>
                <a:cs typeface="Calibri"/>
              </a:rPr>
              <a:t> can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get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car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customized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suit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their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tastes,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preferences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needs.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200" b="1" dirty="0">
                <a:latin typeface="Calibri"/>
                <a:cs typeface="Calibri"/>
              </a:rPr>
              <a:t>Message/</a:t>
            </a:r>
            <a:r>
              <a:rPr sz="1200" b="1" spc="-5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tone: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Formal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tone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informing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5" dirty="0">
                <a:latin typeface="Calibri"/>
                <a:cs typeface="Calibri"/>
              </a:rPr>
              <a:t> TA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about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features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car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1200" b="1" dirty="0">
                <a:latin typeface="Calibri"/>
                <a:cs typeface="Calibri"/>
              </a:rPr>
              <a:t>Media:</a:t>
            </a:r>
            <a:r>
              <a:rPr sz="1200" b="1" spc="24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Newspaper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200" b="1" dirty="0">
                <a:latin typeface="Calibri"/>
                <a:cs typeface="Calibri"/>
              </a:rPr>
              <a:t>Anything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included/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avoided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in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ad: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Features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are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clearly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depicted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mentioned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1200" b="1" dirty="0">
                <a:latin typeface="Calibri"/>
                <a:cs typeface="Calibri"/>
              </a:rPr>
              <a:t>Client's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budget:</a:t>
            </a:r>
            <a:r>
              <a:rPr sz="1200" b="1" spc="2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approximately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Rs.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2.6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crores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for</a:t>
            </a:r>
            <a:r>
              <a:rPr sz="1200" spc="-10" dirty="0">
                <a:latin typeface="Calibri"/>
                <a:cs typeface="Calibri"/>
              </a:rPr>
              <a:t> fortnight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200" b="1" dirty="0">
                <a:latin typeface="Calibri"/>
                <a:cs typeface="Calibri"/>
              </a:rPr>
              <a:t>Delivery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timelines: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twice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week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sz="1200" b="1" dirty="0">
                <a:latin typeface="Calibri"/>
                <a:cs typeface="Calibri"/>
              </a:rPr>
              <a:t>Time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period of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the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ad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going on media: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</a:t>
            </a:r>
            <a:r>
              <a:rPr sz="1200" spc="-10" dirty="0">
                <a:latin typeface="Calibri"/>
                <a:cs typeface="Calibri"/>
              </a:rPr>
              <a:t> months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200" b="1" spc="-10" dirty="0">
                <a:latin typeface="Calibri"/>
                <a:cs typeface="Calibri"/>
              </a:rPr>
              <a:t>Coverage: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Tier-</a:t>
            </a:r>
            <a:r>
              <a:rPr sz="1200" dirty="0">
                <a:latin typeface="Calibri"/>
                <a:cs typeface="Calibri"/>
              </a:rPr>
              <a:t>1</a:t>
            </a:r>
            <a:r>
              <a:rPr sz="1200" spc="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cities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200" dirty="0">
                <a:latin typeface="Calibri"/>
                <a:cs typeface="Calibri"/>
              </a:rPr>
              <a:t>According to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research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economic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times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paper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had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reach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4.2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million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Hindu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had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reach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4.6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million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readership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806" y="483869"/>
            <a:ext cx="372237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latin typeface="Calibri"/>
                <a:cs typeface="Calibri"/>
              </a:rPr>
              <a:t>The</a:t>
            </a:r>
            <a:r>
              <a:rPr sz="1600" b="1" spc="-4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economic</a:t>
            </a:r>
            <a:r>
              <a:rPr sz="1600" b="1" spc="-4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times</a:t>
            </a:r>
            <a:r>
              <a:rPr sz="1600" b="1" spc="-4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–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front</a:t>
            </a:r>
            <a:r>
              <a:rPr sz="1600" b="1" spc="-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page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–</a:t>
            </a:r>
            <a:r>
              <a:rPr sz="1600" b="1" spc="-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Saturday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3806" y="1072387"/>
            <a:ext cx="4130675" cy="49879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latin typeface="Calibri"/>
                <a:cs typeface="Calibri"/>
              </a:rPr>
              <a:t>Budget-</a:t>
            </a:r>
            <a:r>
              <a:rPr sz="1600" b="1" spc="-5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7,335,000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85"/>
              </a:spcBef>
            </a:pP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b="1" dirty="0">
                <a:latin typeface="Calibri"/>
                <a:cs typeface="Calibri"/>
              </a:rPr>
              <a:t>Delhi-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3085</a:t>
            </a:r>
            <a:r>
              <a:rPr sz="1600" b="1" spc="-1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per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sqcm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–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18,51,000</a:t>
            </a:r>
            <a:r>
              <a:rPr sz="1600" b="1" spc="-1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(for</a:t>
            </a:r>
            <a:r>
              <a:rPr sz="1600" b="1" spc="-1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600</a:t>
            </a:r>
            <a:r>
              <a:rPr sz="1600" b="1" spc="-1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sq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spc="-25" dirty="0">
                <a:latin typeface="Calibri"/>
                <a:cs typeface="Calibri"/>
              </a:rPr>
              <a:t>cm)</a:t>
            </a:r>
            <a:endParaRPr sz="1600">
              <a:latin typeface="Calibri"/>
              <a:cs typeface="Calibri"/>
            </a:endParaRPr>
          </a:p>
          <a:p>
            <a:pPr marL="12700" marR="918210">
              <a:lnSpc>
                <a:spcPts val="4630"/>
              </a:lnSpc>
              <a:spcBef>
                <a:spcPts val="610"/>
              </a:spcBef>
            </a:pPr>
            <a:r>
              <a:rPr sz="1600" b="1" dirty="0">
                <a:latin typeface="Calibri"/>
                <a:cs typeface="Calibri"/>
              </a:rPr>
              <a:t>Mumbai</a:t>
            </a:r>
            <a:r>
              <a:rPr sz="1600" b="1" spc="-7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–</a:t>
            </a:r>
            <a:r>
              <a:rPr sz="1600" b="1" spc="1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3970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per sqcm</a:t>
            </a:r>
            <a:r>
              <a:rPr sz="1600" b="1" spc="-1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–</a:t>
            </a:r>
            <a:r>
              <a:rPr sz="1600" b="1" spc="-2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23,82,000 Bangalore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–</a:t>
            </a:r>
            <a:r>
              <a:rPr sz="1600" b="1" spc="1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1260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per</a:t>
            </a:r>
            <a:r>
              <a:rPr sz="1600" b="1" spc="1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sqcm</a:t>
            </a:r>
            <a:r>
              <a:rPr sz="1600" b="1" spc="-1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–</a:t>
            </a:r>
            <a:r>
              <a:rPr sz="1600" b="1" spc="-1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7,56,000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80"/>
              </a:spcBef>
            </a:pP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latin typeface="Calibri"/>
                <a:cs typeface="Calibri"/>
              </a:rPr>
              <a:t>Chennai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–</a:t>
            </a:r>
            <a:r>
              <a:rPr sz="1600" b="1" spc="-1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1070</a:t>
            </a:r>
            <a:r>
              <a:rPr sz="1600" b="1" spc="-1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per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sqcm</a:t>
            </a:r>
            <a:r>
              <a:rPr sz="1600" b="1" spc="-2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–</a:t>
            </a:r>
            <a:r>
              <a:rPr sz="1600" b="1" spc="-2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6,42,000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60"/>
              </a:spcBef>
            </a:pP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b="1" dirty="0">
                <a:latin typeface="Calibri"/>
                <a:cs typeface="Calibri"/>
              </a:rPr>
              <a:t>Hyderabad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-755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per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sqcm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–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4,53,000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60"/>
              </a:spcBef>
            </a:pP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b="1" spc="-10" dirty="0">
                <a:latin typeface="Calibri"/>
                <a:cs typeface="Calibri"/>
              </a:rPr>
              <a:t>Kolkata-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1090</a:t>
            </a:r>
            <a:r>
              <a:rPr sz="1600" b="1" spc="-1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per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sqcm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–</a:t>
            </a:r>
            <a:r>
              <a:rPr sz="1600" b="1" spc="-2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6,54,000</a:t>
            </a:r>
            <a:endParaRPr sz="1600">
              <a:latin typeface="Calibri"/>
              <a:cs typeface="Calibri"/>
            </a:endParaRPr>
          </a:p>
          <a:p>
            <a:pPr marL="12700" marR="842010">
              <a:lnSpc>
                <a:spcPct val="241400"/>
              </a:lnSpc>
              <a:spcBef>
                <a:spcPts val="25"/>
              </a:spcBef>
            </a:pPr>
            <a:r>
              <a:rPr sz="1600" b="1" dirty="0">
                <a:latin typeface="Calibri"/>
                <a:cs typeface="Calibri"/>
              </a:rPr>
              <a:t>Ahmedabad</a:t>
            </a:r>
            <a:r>
              <a:rPr sz="1600" b="1" spc="-5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–</a:t>
            </a:r>
            <a:r>
              <a:rPr sz="1600" b="1" spc="-1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575</a:t>
            </a:r>
            <a:r>
              <a:rPr sz="1600" b="1" spc="-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per</a:t>
            </a:r>
            <a:r>
              <a:rPr sz="1600" b="1" spc="-2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sqcm</a:t>
            </a:r>
            <a:r>
              <a:rPr sz="1600" b="1" spc="-1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–</a:t>
            </a:r>
            <a:r>
              <a:rPr sz="1600" b="1" spc="-1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3,45,000 </a:t>
            </a:r>
            <a:r>
              <a:rPr sz="1600" b="1" dirty="0">
                <a:latin typeface="Calibri"/>
                <a:cs typeface="Calibri"/>
              </a:rPr>
              <a:t>Pune</a:t>
            </a:r>
            <a:r>
              <a:rPr sz="1600" b="1" spc="-2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–</a:t>
            </a:r>
            <a:r>
              <a:rPr sz="1600" b="1" spc="-2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420</a:t>
            </a:r>
            <a:r>
              <a:rPr sz="1600" b="1" spc="-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per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sqcm</a:t>
            </a:r>
            <a:r>
              <a:rPr sz="1600" b="1" spc="-2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–</a:t>
            </a:r>
            <a:r>
              <a:rPr sz="1600" b="1" spc="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2,52,000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537197" y="860805"/>
            <a:ext cx="1807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/>
              <a:t>The</a:t>
            </a:r>
            <a:r>
              <a:rPr sz="1800" spc="-35" dirty="0"/>
              <a:t> </a:t>
            </a:r>
            <a:r>
              <a:rPr sz="1800" dirty="0"/>
              <a:t>Hindu-</a:t>
            </a:r>
            <a:r>
              <a:rPr sz="1800" spc="-10" dirty="0"/>
              <a:t> Sunday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Budget-</a:t>
            </a:r>
            <a:r>
              <a:rPr spc="-85" dirty="0"/>
              <a:t> </a:t>
            </a:r>
            <a:r>
              <a:rPr spc="-10" dirty="0"/>
              <a:t>57,03,000</a:t>
            </a:r>
          </a:p>
          <a:p>
            <a:pPr marL="12700" marR="5080">
              <a:lnSpc>
                <a:spcPct val="237000"/>
              </a:lnSpc>
              <a:spcBef>
                <a:spcPts val="15"/>
              </a:spcBef>
            </a:pPr>
            <a:r>
              <a:rPr dirty="0"/>
              <a:t>Delhi</a:t>
            </a:r>
            <a:r>
              <a:rPr spc="-10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765 per</a:t>
            </a:r>
            <a:r>
              <a:rPr spc="-35" dirty="0"/>
              <a:t> </a:t>
            </a:r>
            <a:r>
              <a:rPr dirty="0"/>
              <a:t>sqcm</a:t>
            </a:r>
            <a:r>
              <a:rPr spc="-20" dirty="0"/>
              <a:t> </a:t>
            </a:r>
            <a:r>
              <a:rPr dirty="0"/>
              <a:t>–</a:t>
            </a:r>
            <a:r>
              <a:rPr spc="-5" dirty="0"/>
              <a:t> </a:t>
            </a:r>
            <a:r>
              <a:rPr spc="-10" dirty="0"/>
              <a:t>4,59,000 </a:t>
            </a:r>
            <a:r>
              <a:rPr dirty="0"/>
              <a:t>Mumbai</a:t>
            </a:r>
            <a:r>
              <a:rPr spc="-30" dirty="0"/>
              <a:t> </a:t>
            </a:r>
            <a:r>
              <a:rPr dirty="0"/>
              <a:t>– 485</a:t>
            </a:r>
            <a:r>
              <a:rPr spc="-20" dirty="0"/>
              <a:t> </a:t>
            </a:r>
            <a:r>
              <a:rPr dirty="0"/>
              <a:t>per</a:t>
            </a:r>
            <a:r>
              <a:rPr spc="-30" dirty="0"/>
              <a:t> </a:t>
            </a:r>
            <a:r>
              <a:rPr dirty="0"/>
              <a:t>sqcm</a:t>
            </a:r>
            <a:r>
              <a:rPr spc="5" dirty="0"/>
              <a:t> </a:t>
            </a:r>
            <a:r>
              <a:rPr dirty="0"/>
              <a:t>–</a:t>
            </a:r>
            <a:r>
              <a:rPr spc="-30" dirty="0"/>
              <a:t> </a:t>
            </a:r>
            <a:r>
              <a:rPr spc="-10" dirty="0"/>
              <a:t>2,91,000 </a:t>
            </a:r>
            <a:r>
              <a:rPr dirty="0"/>
              <a:t>Bangalore</a:t>
            </a:r>
            <a:r>
              <a:rPr spc="-50" dirty="0"/>
              <a:t> </a:t>
            </a:r>
            <a:r>
              <a:rPr dirty="0"/>
              <a:t>–</a:t>
            </a:r>
            <a:r>
              <a:rPr spc="-10" dirty="0"/>
              <a:t> </a:t>
            </a:r>
            <a:r>
              <a:rPr dirty="0"/>
              <a:t>1395</a:t>
            </a:r>
            <a:r>
              <a:rPr spc="-25" dirty="0"/>
              <a:t> </a:t>
            </a:r>
            <a:r>
              <a:rPr dirty="0"/>
              <a:t>per</a:t>
            </a:r>
            <a:r>
              <a:rPr spc="-45" dirty="0"/>
              <a:t> </a:t>
            </a:r>
            <a:r>
              <a:rPr dirty="0"/>
              <a:t>sqcm –</a:t>
            </a:r>
            <a:r>
              <a:rPr spc="-35" dirty="0"/>
              <a:t> </a:t>
            </a:r>
            <a:r>
              <a:rPr spc="-10" dirty="0"/>
              <a:t>8,37,000 </a:t>
            </a:r>
            <a:r>
              <a:rPr dirty="0"/>
              <a:t>Chennai</a:t>
            </a:r>
            <a:r>
              <a:rPr spc="-25" dirty="0"/>
              <a:t> </a:t>
            </a:r>
            <a:r>
              <a:rPr dirty="0"/>
              <a:t>–</a:t>
            </a:r>
            <a:r>
              <a:rPr spc="-30" dirty="0"/>
              <a:t> </a:t>
            </a:r>
            <a:r>
              <a:rPr dirty="0"/>
              <a:t>5715 per</a:t>
            </a:r>
            <a:r>
              <a:rPr spc="-30" dirty="0"/>
              <a:t> </a:t>
            </a:r>
            <a:r>
              <a:rPr dirty="0"/>
              <a:t>sqcm</a:t>
            </a:r>
            <a:r>
              <a:rPr spc="-20" dirty="0"/>
              <a:t> </a:t>
            </a:r>
            <a:r>
              <a:rPr dirty="0"/>
              <a:t>–</a:t>
            </a:r>
            <a:r>
              <a:rPr spc="-5" dirty="0"/>
              <a:t> </a:t>
            </a:r>
            <a:r>
              <a:rPr spc="-10" dirty="0"/>
              <a:t>34,29,000 Hyderabad</a:t>
            </a:r>
            <a:r>
              <a:rPr spc="-25" dirty="0"/>
              <a:t> </a:t>
            </a:r>
            <a:r>
              <a:rPr dirty="0"/>
              <a:t>–</a:t>
            </a:r>
            <a:r>
              <a:rPr spc="5" dirty="0"/>
              <a:t> </a:t>
            </a:r>
            <a:r>
              <a:rPr dirty="0"/>
              <a:t>915</a:t>
            </a:r>
            <a:r>
              <a:rPr spc="-15" dirty="0"/>
              <a:t> </a:t>
            </a:r>
            <a:r>
              <a:rPr dirty="0"/>
              <a:t>per</a:t>
            </a:r>
            <a:r>
              <a:rPr spc="-25" dirty="0"/>
              <a:t> </a:t>
            </a:r>
            <a:r>
              <a:rPr dirty="0"/>
              <a:t>sqcm</a:t>
            </a:r>
            <a:r>
              <a:rPr spc="-15" dirty="0"/>
              <a:t> </a:t>
            </a:r>
            <a:r>
              <a:rPr dirty="0"/>
              <a:t>–</a:t>
            </a:r>
            <a:r>
              <a:rPr spc="5" dirty="0"/>
              <a:t> </a:t>
            </a:r>
            <a:r>
              <a:rPr spc="-10" dirty="0"/>
              <a:t>5,49,000 Kolkata</a:t>
            </a:r>
            <a:r>
              <a:rPr spc="-5" dirty="0"/>
              <a:t> </a:t>
            </a:r>
            <a:r>
              <a:rPr dirty="0"/>
              <a:t>–</a:t>
            </a:r>
            <a:r>
              <a:rPr spc="-10" dirty="0"/>
              <a:t> </a:t>
            </a:r>
            <a:r>
              <a:rPr dirty="0"/>
              <a:t>230</a:t>
            </a:r>
            <a:r>
              <a:rPr spc="-30" dirty="0"/>
              <a:t> </a:t>
            </a:r>
            <a:r>
              <a:rPr dirty="0"/>
              <a:t>per</a:t>
            </a:r>
            <a:r>
              <a:rPr spc="-35" dirty="0"/>
              <a:t> </a:t>
            </a:r>
            <a:r>
              <a:rPr dirty="0"/>
              <a:t>sqcm –</a:t>
            </a:r>
            <a:r>
              <a:rPr spc="-30" dirty="0"/>
              <a:t> </a:t>
            </a:r>
            <a:r>
              <a:rPr spc="-10" dirty="0"/>
              <a:t>1,38,000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68224" y="268224"/>
            <a:ext cx="11658600" cy="6324600"/>
            <a:chOff x="268224" y="268224"/>
            <a:chExt cx="11658600" cy="6324600"/>
          </a:xfrm>
        </p:grpSpPr>
        <p:sp>
          <p:nvSpPr>
            <p:cNvPr id="4" name="object 4"/>
            <p:cNvSpPr/>
            <p:nvPr/>
          </p:nvSpPr>
          <p:spPr>
            <a:xfrm>
              <a:off x="288036" y="288036"/>
              <a:ext cx="11619230" cy="6285230"/>
            </a:xfrm>
            <a:custGeom>
              <a:avLst/>
              <a:gdLst/>
              <a:ahLst/>
              <a:cxnLst/>
              <a:rect l="l" t="t" r="r" b="b"/>
              <a:pathLst>
                <a:path w="11619230" h="6285230">
                  <a:moveTo>
                    <a:pt x="0" y="6284976"/>
                  </a:moveTo>
                  <a:lnTo>
                    <a:pt x="11618976" y="6284976"/>
                  </a:lnTo>
                  <a:lnTo>
                    <a:pt x="11618976" y="0"/>
                  </a:lnTo>
                  <a:lnTo>
                    <a:pt x="0" y="0"/>
                  </a:lnTo>
                  <a:lnTo>
                    <a:pt x="0" y="6284976"/>
                  </a:lnTo>
                  <a:close/>
                </a:path>
              </a:pathLst>
            </a:custGeom>
            <a:ln w="39624">
              <a:solidFill>
                <a:srgbClr val="44677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53669" y="3779012"/>
              <a:ext cx="1479550" cy="302260"/>
            </a:xfrm>
            <a:custGeom>
              <a:avLst/>
              <a:gdLst/>
              <a:ahLst/>
              <a:cxnLst/>
              <a:rect l="l" t="t" r="r" b="b"/>
              <a:pathLst>
                <a:path w="1479550" h="302260">
                  <a:moveTo>
                    <a:pt x="1380505" y="0"/>
                  </a:moveTo>
                  <a:lnTo>
                    <a:pt x="1375806" y="8127"/>
                  </a:lnTo>
                  <a:lnTo>
                    <a:pt x="1373520" y="11302"/>
                  </a:lnTo>
                  <a:lnTo>
                    <a:pt x="1369964" y="19812"/>
                  </a:lnTo>
                  <a:lnTo>
                    <a:pt x="1369964" y="26796"/>
                  </a:lnTo>
                  <a:lnTo>
                    <a:pt x="1352409" y="44547"/>
                  </a:lnTo>
                  <a:lnTo>
                    <a:pt x="1323885" y="72411"/>
                  </a:lnTo>
                  <a:lnTo>
                    <a:pt x="1304813" y="90296"/>
                  </a:lnTo>
                  <a:lnTo>
                    <a:pt x="1221605" y="119012"/>
                  </a:lnTo>
                  <a:lnTo>
                    <a:pt x="1198133" y="127381"/>
                  </a:lnTo>
                  <a:lnTo>
                    <a:pt x="1182701" y="131601"/>
                  </a:lnTo>
                  <a:lnTo>
                    <a:pt x="1167256" y="133238"/>
                  </a:lnTo>
                  <a:lnTo>
                    <a:pt x="1151788" y="132613"/>
                  </a:lnTo>
                  <a:lnTo>
                    <a:pt x="1136284" y="130048"/>
                  </a:lnTo>
                  <a:lnTo>
                    <a:pt x="1109001" y="124249"/>
                  </a:lnTo>
                  <a:lnTo>
                    <a:pt x="1081658" y="119094"/>
                  </a:lnTo>
                  <a:lnTo>
                    <a:pt x="1054006" y="115224"/>
                  </a:lnTo>
                  <a:lnTo>
                    <a:pt x="1025794" y="113283"/>
                  </a:lnTo>
                  <a:lnTo>
                    <a:pt x="994594" y="114409"/>
                  </a:lnTo>
                  <a:lnTo>
                    <a:pt x="935480" y="127375"/>
                  </a:lnTo>
                  <a:lnTo>
                    <a:pt x="894984" y="144399"/>
                  </a:lnTo>
                  <a:lnTo>
                    <a:pt x="890539" y="148844"/>
                  </a:lnTo>
                  <a:lnTo>
                    <a:pt x="876472" y="160021"/>
                  </a:lnTo>
                  <a:lnTo>
                    <a:pt x="860869" y="166544"/>
                  </a:lnTo>
                  <a:lnTo>
                    <a:pt x="844194" y="169614"/>
                  </a:lnTo>
                  <a:lnTo>
                    <a:pt x="826912" y="170433"/>
                  </a:lnTo>
                  <a:lnTo>
                    <a:pt x="754475" y="169751"/>
                  </a:lnTo>
                  <a:lnTo>
                    <a:pt x="718274" y="170809"/>
                  </a:lnTo>
                  <a:lnTo>
                    <a:pt x="682132" y="174879"/>
                  </a:lnTo>
                  <a:lnTo>
                    <a:pt x="678703" y="175640"/>
                  </a:lnTo>
                  <a:lnTo>
                    <a:pt x="674766" y="175894"/>
                  </a:lnTo>
                  <a:lnTo>
                    <a:pt x="671464" y="175006"/>
                  </a:lnTo>
                  <a:lnTo>
                    <a:pt x="659614" y="173358"/>
                  </a:lnTo>
                  <a:lnTo>
                    <a:pt x="649430" y="174878"/>
                  </a:lnTo>
                  <a:lnTo>
                    <a:pt x="641246" y="179828"/>
                  </a:lnTo>
                  <a:lnTo>
                    <a:pt x="635396" y="188468"/>
                  </a:lnTo>
                  <a:lnTo>
                    <a:pt x="591268" y="193736"/>
                  </a:lnTo>
                  <a:lnTo>
                    <a:pt x="550687" y="189182"/>
                  </a:lnTo>
                  <a:lnTo>
                    <a:pt x="514203" y="172555"/>
                  </a:lnTo>
                  <a:lnTo>
                    <a:pt x="482361" y="141605"/>
                  </a:lnTo>
                  <a:lnTo>
                    <a:pt x="483885" y="140462"/>
                  </a:lnTo>
                  <a:lnTo>
                    <a:pt x="485155" y="138430"/>
                  </a:lnTo>
                  <a:lnTo>
                    <a:pt x="520590" y="127758"/>
                  </a:lnTo>
                  <a:lnTo>
                    <a:pt x="554799" y="120427"/>
                  </a:lnTo>
                  <a:lnTo>
                    <a:pt x="589270" y="114097"/>
                  </a:lnTo>
                  <a:lnTo>
                    <a:pt x="629681" y="105537"/>
                  </a:lnTo>
                  <a:lnTo>
                    <a:pt x="637174" y="106680"/>
                  </a:lnTo>
                  <a:lnTo>
                    <a:pt x="636920" y="94487"/>
                  </a:lnTo>
                  <a:lnTo>
                    <a:pt x="629808" y="94742"/>
                  </a:lnTo>
                  <a:lnTo>
                    <a:pt x="622950" y="94487"/>
                  </a:lnTo>
                  <a:lnTo>
                    <a:pt x="609361" y="96138"/>
                  </a:lnTo>
                  <a:lnTo>
                    <a:pt x="602630" y="98043"/>
                  </a:lnTo>
                  <a:lnTo>
                    <a:pt x="595772" y="99568"/>
                  </a:lnTo>
                  <a:lnTo>
                    <a:pt x="623458" y="65277"/>
                  </a:lnTo>
                  <a:lnTo>
                    <a:pt x="635015" y="57023"/>
                  </a:lnTo>
                  <a:lnTo>
                    <a:pt x="633618" y="52831"/>
                  </a:lnTo>
                  <a:lnTo>
                    <a:pt x="626760" y="49402"/>
                  </a:lnTo>
                  <a:lnTo>
                    <a:pt x="612409" y="57785"/>
                  </a:lnTo>
                  <a:lnTo>
                    <a:pt x="605043" y="62356"/>
                  </a:lnTo>
                  <a:lnTo>
                    <a:pt x="590994" y="70421"/>
                  </a:lnTo>
                  <a:lnTo>
                    <a:pt x="584273" y="74822"/>
                  </a:lnTo>
                  <a:lnTo>
                    <a:pt x="578373" y="80010"/>
                  </a:lnTo>
                  <a:lnTo>
                    <a:pt x="563435" y="92438"/>
                  </a:lnTo>
                  <a:lnTo>
                    <a:pt x="546211" y="100568"/>
                  </a:lnTo>
                  <a:lnTo>
                    <a:pt x="527796" y="103816"/>
                  </a:lnTo>
                  <a:lnTo>
                    <a:pt x="509285" y="101600"/>
                  </a:lnTo>
                  <a:lnTo>
                    <a:pt x="503062" y="99949"/>
                  </a:lnTo>
                  <a:lnTo>
                    <a:pt x="496458" y="99187"/>
                  </a:lnTo>
                  <a:lnTo>
                    <a:pt x="454497" y="97861"/>
                  </a:lnTo>
                  <a:lnTo>
                    <a:pt x="433466" y="96900"/>
                  </a:lnTo>
                  <a:lnTo>
                    <a:pt x="425973" y="98806"/>
                  </a:lnTo>
                  <a:lnTo>
                    <a:pt x="391556" y="116205"/>
                  </a:lnTo>
                  <a:lnTo>
                    <a:pt x="367863" y="118782"/>
                  </a:lnTo>
                  <a:lnTo>
                    <a:pt x="297068" y="128015"/>
                  </a:lnTo>
                  <a:lnTo>
                    <a:pt x="257415" y="130432"/>
                  </a:lnTo>
                  <a:lnTo>
                    <a:pt x="219392" y="126396"/>
                  </a:lnTo>
                  <a:lnTo>
                    <a:pt x="182965" y="114407"/>
                  </a:lnTo>
                  <a:lnTo>
                    <a:pt x="148097" y="92963"/>
                  </a:lnTo>
                  <a:lnTo>
                    <a:pt x="119227" y="72215"/>
                  </a:lnTo>
                  <a:lnTo>
                    <a:pt x="88677" y="53943"/>
                  </a:lnTo>
                  <a:lnTo>
                    <a:pt x="56532" y="38385"/>
                  </a:lnTo>
                  <a:lnTo>
                    <a:pt x="22875" y="25781"/>
                  </a:lnTo>
                  <a:lnTo>
                    <a:pt x="15785" y="24221"/>
                  </a:lnTo>
                  <a:lnTo>
                    <a:pt x="10541" y="25114"/>
                  </a:lnTo>
                  <a:lnTo>
                    <a:pt x="6605" y="28817"/>
                  </a:lnTo>
                  <a:lnTo>
                    <a:pt x="3444" y="35687"/>
                  </a:lnTo>
                  <a:lnTo>
                    <a:pt x="502" y="47478"/>
                  </a:lnTo>
                  <a:lnTo>
                    <a:pt x="0" y="59150"/>
                  </a:lnTo>
                  <a:lnTo>
                    <a:pt x="2141" y="70584"/>
                  </a:lnTo>
                  <a:lnTo>
                    <a:pt x="25308" y="108289"/>
                  </a:lnTo>
                  <a:lnTo>
                    <a:pt x="59961" y="131419"/>
                  </a:lnTo>
                  <a:lnTo>
                    <a:pt x="76158" y="137003"/>
                  </a:lnTo>
                  <a:lnTo>
                    <a:pt x="84089" y="140081"/>
                  </a:lnTo>
                  <a:lnTo>
                    <a:pt x="123586" y="157908"/>
                  </a:lnTo>
                  <a:lnTo>
                    <a:pt x="163464" y="174498"/>
                  </a:lnTo>
                  <a:lnTo>
                    <a:pt x="202880" y="183767"/>
                  </a:lnTo>
                  <a:lnTo>
                    <a:pt x="216169" y="184404"/>
                  </a:lnTo>
                  <a:lnTo>
                    <a:pt x="258839" y="183340"/>
                  </a:lnTo>
                  <a:lnTo>
                    <a:pt x="301498" y="181705"/>
                  </a:lnTo>
                  <a:lnTo>
                    <a:pt x="386730" y="178054"/>
                  </a:lnTo>
                  <a:lnTo>
                    <a:pt x="398760" y="178169"/>
                  </a:lnTo>
                  <a:lnTo>
                    <a:pt x="410098" y="180212"/>
                  </a:lnTo>
                  <a:lnTo>
                    <a:pt x="420485" y="185019"/>
                  </a:lnTo>
                  <a:lnTo>
                    <a:pt x="429656" y="193420"/>
                  </a:lnTo>
                  <a:lnTo>
                    <a:pt x="432577" y="197104"/>
                  </a:lnTo>
                  <a:lnTo>
                    <a:pt x="437784" y="199008"/>
                  </a:lnTo>
                  <a:lnTo>
                    <a:pt x="474424" y="222712"/>
                  </a:lnTo>
                  <a:lnTo>
                    <a:pt x="495714" y="237559"/>
                  </a:lnTo>
                  <a:lnTo>
                    <a:pt x="506920" y="243411"/>
                  </a:lnTo>
                  <a:lnTo>
                    <a:pt x="518959" y="247001"/>
                  </a:lnTo>
                  <a:lnTo>
                    <a:pt x="532272" y="247650"/>
                  </a:lnTo>
                  <a:lnTo>
                    <a:pt x="557131" y="246221"/>
                  </a:lnTo>
                  <a:lnTo>
                    <a:pt x="631586" y="243077"/>
                  </a:lnTo>
                  <a:lnTo>
                    <a:pt x="679878" y="246157"/>
                  </a:lnTo>
                  <a:lnTo>
                    <a:pt x="725312" y="263144"/>
                  </a:lnTo>
                  <a:lnTo>
                    <a:pt x="731897" y="266650"/>
                  </a:lnTo>
                  <a:lnTo>
                    <a:pt x="738933" y="269478"/>
                  </a:lnTo>
                  <a:lnTo>
                    <a:pt x="746208" y="271520"/>
                  </a:lnTo>
                  <a:lnTo>
                    <a:pt x="753506" y="272669"/>
                  </a:lnTo>
                  <a:lnTo>
                    <a:pt x="787913" y="275395"/>
                  </a:lnTo>
                  <a:lnTo>
                    <a:pt x="856823" y="280134"/>
                  </a:lnTo>
                  <a:lnTo>
                    <a:pt x="905754" y="283763"/>
                  </a:lnTo>
                  <a:lnTo>
                    <a:pt x="919956" y="285988"/>
                  </a:lnTo>
                  <a:lnTo>
                    <a:pt x="933610" y="290379"/>
                  </a:lnTo>
                  <a:lnTo>
                    <a:pt x="946419" y="298069"/>
                  </a:lnTo>
                  <a:lnTo>
                    <a:pt x="949848" y="300736"/>
                  </a:lnTo>
                  <a:lnTo>
                    <a:pt x="955182" y="300736"/>
                  </a:lnTo>
                  <a:lnTo>
                    <a:pt x="959627" y="301879"/>
                  </a:lnTo>
                  <a:lnTo>
                    <a:pt x="959246" y="295148"/>
                  </a:lnTo>
                  <a:lnTo>
                    <a:pt x="957087" y="290956"/>
                  </a:lnTo>
                  <a:lnTo>
                    <a:pt x="916082" y="265350"/>
                  </a:lnTo>
                  <a:lnTo>
                    <a:pt x="873013" y="255143"/>
                  </a:lnTo>
                  <a:lnTo>
                    <a:pt x="811736" y="248777"/>
                  </a:lnTo>
                  <a:lnTo>
                    <a:pt x="750458" y="241935"/>
                  </a:lnTo>
                  <a:lnTo>
                    <a:pt x="741287" y="239774"/>
                  </a:lnTo>
                  <a:lnTo>
                    <a:pt x="732615" y="235505"/>
                  </a:lnTo>
                  <a:lnTo>
                    <a:pt x="724134" y="229022"/>
                  </a:lnTo>
                  <a:lnTo>
                    <a:pt x="715533" y="220218"/>
                  </a:lnTo>
                  <a:lnTo>
                    <a:pt x="771334" y="215264"/>
                  </a:lnTo>
                  <a:lnTo>
                    <a:pt x="797883" y="213502"/>
                  </a:lnTo>
                  <a:lnTo>
                    <a:pt x="823991" y="213360"/>
                  </a:lnTo>
                  <a:lnTo>
                    <a:pt x="842299" y="212915"/>
                  </a:lnTo>
                  <a:lnTo>
                    <a:pt x="859488" y="210089"/>
                  </a:lnTo>
                  <a:lnTo>
                    <a:pt x="875819" y="204644"/>
                  </a:lnTo>
                  <a:lnTo>
                    <a:pt x="891555" y="196342"/>
                  </a:lnTo>
                  <a:lnTo>
                    <a:pt x="918541" y="178304"/>
                  </a:lnTo>
                  <a:lnTo>
                    <a:pt x="927750" y="172719"/>
                  </a:lnTo>
                  <a:lnTo>
                    <a:pt x="990762" y="159228"/>
                  </a:lnTo>
                  <a:lnTo>
                    <a:pt x="1026112" y="157273"/>
                  </a:lnTo>
                  <a:lnTo>
                    <a:pt x="1060985" y="160819"/>
                  </a:lnTo>
                  <a:lnTo>
                    <a:pt x="1095517" y="174751"/>
                  </a:lnTo>
                  <a:lnTo>
                    <a:pt x="1096279" y="174751"/>
                  </a:lnTo>
                  <a:lnTo>
                    <a:pt x="1141888" y="195992"/>
                  </a:lnTo>
                  <a:lnTo>
                    <a:pt x="1185814" y="218567"/>
                  </a:lnTo>
                  <a:lnTo>
                    <a:pt x="1225355" y="249267"/>
                  </a:lnTo>
                  <a:lnTo>
                    <a:pt x="1241567" y="262636"/>
                  </a:lnTo>
                  <a:lnTo>
                    <a:pt x="1245631" y="264413"/>
                  </a:lnTo>
                  <a:lnTo>
                    <a:pt x="1249314" y="266573"/>
                  </a:lnTo>
                  <a:lnTo>
                    <a:pt x="1252362" y="263144"/>
                  </a:lnTo>
                  <a:lnTo>
                    <a:pt x="1217310" y="213868"/>
                  </a:lnTo>
                  <a:lnTo>
                    <a:pt x="1234709" y="207644"/>
                  </a:lnTo>
                  <a:lnTo>
                    <a:pt x="1235217" y="202819"/>
                  </a:lnTo>
                  <a:lnTo>
                    <a:pt x="1220874" y="198467"/>
                  </a:lnTo>
                  <a:lnTo>
                    <a:pt x="1205722" y="196770"/>
                  </a:lnTo>
                  <a:lnTo>
                    <a:pt x="1190712" y="194192"/>
                  </a:lnTo>
                  <a:lnTo>
                    <a:pt x="1176797" y="187198"/>
                  </a:lnTo>
                  <a:lnTo>
                    <a:pt x="1164391" y="178504"/>
                  </a:lnTo>
                  <a:lnTo>
                    <a:pt x="1151175" y="170703"/>
                  </a:lnTo>
                  <a:lnTo>
                    <a:pt x="1123457" y="155448"/>
                  </a:lnTo>
                  <a:lnTo>
                    <a:pt x="1149961" y="157555"/>
                  </a:lnTo>
                  <a:lnTo>
                    <a:pt x="1248806" y="163321"/>
                  </a:lnTo>
                  <a:lnTo>
                    <a:pt x="1288732" y="166020"/>
                  </a:lnTo>
                  <a:lnTo>
                    <a:pt x="1308689" y="166750"/>
                  </a:lnTo>
                  <a:lnTo>
                    <a:pt x="1328562" y="166243"/>
                  </a:lnTo>
                  <a:lnTo>
                    <a:pt x="1358068" y="163611"/>
                  </a:lnTo>
                  <a:lnTo>
                    <a:pt x="1387538" y="160051"/>
                  </a:lnTo>
                  <a:lnTo>
                    <a:pt x="1447561" y="151892"/>
                  </a:lnTo>
                  <a:lnTo>
                    <a:pt x="1448577" y="150621"/>
                  </a:lnTo>
                  <a:lnTo>
                    <a:pt x="1450101" y="149606"/>
                  </a:lnTo>
                  <a:lnTo>
                    <a:pt x="1450990" y="137287"/>
                  </a:lnTo>
                  <a:lnTo>
                    <a:pt x="1458285" y="134100"/>
                  </a:lnTo>
                  <a:lnTo>
                    <a:pt x="1466103" y="134175"/>
                  </a:lnTo>
                  <a:lnTo>
                    <a:pt x="1473350" y="133393"/>
                  </a:lnTo>
                  <a:lnTo>
                    <a:pt x="1478930" y="127635"/>
                  </a:lnTo>
                  <a:lnTo>
                    <a:pt x="1470860" y="123612"/>
                  </a:lnTo>
                  <a:lnTo>
                    <a:pt x="1462563" y="121554"/>
                  </a:lnTo>
                  <a:lnTo>
                    <a:pt x="1453338" y="121616"/>
                  </a:lnTo>
                  <a:lnTo>
                    <a:pt x="1442481" y="123951"/>
                  </a:lnTo>
                  <a:lnTo>
                    <a:pt x="1428087" y="128474"/>
                  </a:lnTo>
                  <a:lnTo>
                    <a:pt x="1377965" y="146176"/>
                  </a:lnTo>
                  <a:lnTo>
                    <a:pt x="1370218" y="150113"/>
                  </a:lnTo>
                  <a:lnTo>
                    <a:pt x="1343995" y="148820"/>
                  </a:lnTo>
                  <a:lnTo>
                    <a:pt x="1325149" y="147478"/>
                  </a:lnTo>
                  <a:lnTo>
                    <a:pt x="1279413" y="143129"/>
                  </a:lnTo>
                  <a:lnTo>
                    <a:pt x="1270523" y="141731"/>
                  </a:lnTo>
                  <a:lnTo>
                    <a:pt x="1265443" y="131699"/>
                  </a:lnTo>
                  <a:lnTo>
                    <a:pt x="1332880" y="89788"/>
                  </a:lnTo>
                  <a:lnTo>
                    <a:pt x="1339357" y="84962"/>
                  </a:lnTo>
                  <a:lnTo>
                    <a:pt x="1379410" y="50466"/>
                  </a:lnTo>
                  <a:lnTo>
                    <a:pt x="1422034" y="35687"/>
                  </a:lnTo>
                  <a:lnTo>
                    <a:pt x="1424066" y="35560"/>
                  </a:lnTo>
                  <a:lnTo>
                    <a:pt x="1425844" y="33527"/>
                  </a:lnTo>
                  <a:lnTo>
                    <a:pt x="1427622" y="32512"/>
                  </a:lnTo>
                  <a:lnTo>
                    <a:pt x="1416657" y="25652"/>
                  </a:lnTo>
                  <a:lnTo>
                    <a:pt x="1405810" y="24018"/>
                  </a:lnTo>
                  <a:lnTo>
                    <a:pt x="1395011" y="26314"/>
                  </a:lnTo>
                  <a:lnTo>
                    <a:pt x="1384188" y="31242"/>
                  </a:lnTo>
                  <a:lnTo>
                    <a:pt x="1380505" y="0"/>
                  </a:lnTo>
                  <a:close/>
                </a:path>
              </a:pathLst>
            </a:custGeom>
            <a:solidFill>
              <a:srgbClr val="4467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16171" y="2817317"/>
            <a:ext cx="5464810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935" dirty="0">
                <a:solidFill>
                  <a:srgbClr val="FFFFFF"/>
                </a:solidFill>
                <a:latin typeface="Cambria"/>
                <a:cs typeface="Cambria"/>
              </a:rPr>
              <a:t>THANK</a:t>
            </a:r>
            <a:r>
              <a:rPr sz="6600" spc="-6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6600" spc="595" dirty="0">
                <a:solidFill>
                  <a:srgbClr val="FFFFFF"/>
                </a:solidFill>
                <a:latin typeface="Cambria"/>
                <a:cs typeface="Cambria"/>
              </a:rPr>
              <a:t>YOU</a:t>
            </a:r>
            <a:endParaRPr sz="66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677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6002020" cy="6849109"/>
            <a:chOff x="0" y="0"/>
            <a:chExt cx="6002020" cy="684910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001512" cy="684885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88036" y="288036"/>
              <a:ext cx="5404485" cy="6285230"/>
            </a:xfrm>
            <a:custGeom>
              <a:avLst/>
              <a:gdLst/>
              <a:ahLst/>
              <a:cxnLst/>
              <a:rect l="l" t="t" r="r" b="b"/>
              <a:pathLst>
                <a:path w="5404485" h="6285230">
                  <a:moveTo>
                    <a:pt x="0" y="6284976"/>
                  </a:moveTo>
                  <a:lnTo>
                    <a:pt x="5404104" y="6284976"/>
                  </a:lnTo>
                  <a:lnTo>
                    <a:pt x="5404104" y="0"/>
                  </a:lnTo>
                  <a:lnTo>
                    <a:pt x="0" y="0"/>
                  </a:lnTo>
                  <a:lnTo>
                    <a:pt x="0" y="6284976"/>
                  </a:lnTo>
                  <a:close/>
                </a:path>
              </a:pathLst>
            </a:custGeom>
            <a:ln w="39624">
              <a:solidFill>
                <a:srgbClr val="F8EA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57091" y="5885878"/>
              <a:ext cx="1480185" cy="307975"/>
            </a:xfrm>
            <a:custGeom>
              <a:avLst/>
              <a:gdLst/>
              <a:ahLst/>
              <a:cxnLst/>
              <a:rect l="l" t="t" r="r" b="b"/>
              <a:pathLst>
                <a:path w="1480185" h="307975">
                  <a:moveTo>
                    <a:pt x="1379553" y="0"/>
                  </a:moveTo>
                  <a:lnTo>
                    <a:pt x="1374854" y="8178"/>
                  </a:lnTo>
                  <a:lnTo>
                    <a:pt x="1372695" y="11366"/>
                  </a:lnTo>
                  <a:lnTo>
                    <a:pt x="1369266" y="19977"/>
                  </a:lnTo>
                  <a:lnTo>
                    <a:pt x="1323957" y="73178"/>
                  </a:lnTo>
                  <a:lnTo>
                    <a:pt x="1198959" y="129933"/>
                  </a:lnTo>
                  <a:lnTo>
                    <a:pt x="1168193" y="136229"/>
                  </a:lnTo>
                  <a:lnTo>
                    <a:pt x="1152739" y="135820"/>
                  </a:lnTo>
                  <a:lnTo>
                    <a:pt x="1137237" y="133477"/>
                  </a:lnTo>
                  <a:lnTo>
                    <a:pt x="1109860" y="128064"/>
                  </a:lnTo>
                  <a:lnTo>
                    <a:pt x="1082436" y="123313"/>
                  </a:lnTo>
                  <a:lnTo>
                    <a:pt x="1054727" y="119853"/>
                  </a:lnTo>
                  <a:lnTo>
                    <a:pt x="1026493" y="118313"/>
                  </a:lnTo>
                  <a:lnTo>
                    <a:pt x="995316" y="119898"/>
                  </a:lnTo>
                  <a:lnTo>
                    <a:pt x="936392" y="133665"/>
                  </a:lnTo>
                  <a:lnTo>
                    <a:pt x="896064" y="151257"/>
                  </a:lnTo>
                  <a:lnTo>
                    <a:pt x="891746" y="155841"/>
                  </a:lnTo>
                  <a:lnTo>
                    <a:pt x="877825" y="167201"/>
                  </a:lnTo>
                  <a:lnTo>
                    <a:pt x="862298" y="173932"/>
                  </a:lnTo>
                  <a:lnTo>
                    <a:pt x="845651" y="177244"/>
                  </a:lnTo>
                  <a:lnTo>
                    <a:pt x="828373" y="178346"/>
                  </a:lnTo>
                  <a:lnTo>
                    <a:pt x="755951" y="178693"/>
                  </a:lnTo>
                  <a:lnTo>
                    <a:pt x="719788" y="180269"/>
                  </a:lnTo>
                  <a:lnTo>
                    <a:pt x="683720" y="184861"/>
                  </a:lnTo>
                  <a:lnTo>
                    <a:pt x="680291" y="185597"/>
                  </a:lnTo>
                  <a:lnTo>
                    <a:pt x="676354" y="185991"/>
                  </a:lnTo>
                  <a:lnTo>
                    <a:pt x="673052" y="185166"/>
                  </a:lnTo>
                  <a:lnTo>
                    <a:pt x="661150" y="183636"/>
                  </a:lnTo>
                  <a:lnTo>
                    <a:pt x="650986" y="185283"/>
                  </a:lnTo>
                  <a:lnTo>
                    <a:pt x="642870" y="190345"/>
                  </a:lnTo>
                  <a:lnTo>
                    <a:pt x="637111" y="199059"/>
                  </a:lnTo>
                  <a:lnTo>
                    <a:pt x="593117" y="204951"/>
                  </a:lnTo>
                  <a:lnTo>
                    <a:pt x="552529" y="200994"/>
                  </a:lnTo>
                  <a:lnTo>
                    <a:pt x="515846" y="184920"/>
                  </a:lnTo>
                  <a:lnTo>
                    <a:pt x="483568" y="154457"/>
                  </a:lnTo>
                  <a:lnTo>
                    <a:pt x="484965" y="153263"/>
                  </a:lnTo>
                  <a:lnTo>
                    <a:pt x="486362" y="151257"/>
                  </a:lnTo>
                  <a:lnTo>
                    <a:pt x="521521" y="139994"/>
                  </a:lnTo>
                  <a:lnTo>
                    <a:pt x="555640" y="132205"/>
                  </a:lnTo>
                  <a:lnTo>
                    <a:pt x="590045" y="125404"/>
                  </a:lnTo>
                  <a:lnTo>
                    <a:pt x="624284" y="117754"/>
                  </a:lnTo>
                  <a:lnTo>
                    <a:pt x="630253" y="116243"/>
                  </a:lnTo>
                  <a:lnTo>
                    <a:pt x="637746" y="117284"/>
                  </a:lnTo>
                  <a:lnTo>
                    <a:pt x="637365" y="105130"/>
                  </a:lnTo>
                  <a:lnTo>
                    <a:pt x="630253" y="105498"/>
                  </a:lnTo>
                  <a:lnTo>
                    <a:pt x="623395" y="105257"/>
                  </a:lnTo>
                  <a:lnTo>
                    <a:pt x="609933" y="107124"/>
                  </a:lnTo>
                  <a:lnTo>
                    <a:pt x="603202" y="109207"/>
                  </a:lnTo>
                  <a:lnTo>
                    <a:pt x="596344" y="110820"/>
                  </a:lnTo>
                  <a:lnTo>
                    <a:pt x="596425" y="101475"/>
                  </a:lnTo>
                  <a:lnTo>
                    <a:pt x="623522" y="76123"/>
                  </a:lnTo>
                  <a:lnTo>
                    <a:pt x="634825" y="67640"/>
                  </a:lnTo>
                  <a:lnTo>
                    <a:pt x="633428" y="63487"/>
                  </a:lnTo>
                  <a:lnTo>
                    <a:pt x="626570" y="60109"/>
                  </a:lnTo>
                  <a:lnTo>
                    <a:pt x="612346" y="68719"/>
                  </a:lnTo>
                  <a:lnTo>
                    <a:pt x="605107" y="73418"/>
                  </a:lnTo>
                  <a:lnTo>
                    <a:pt x="591137" y="81689"/>
                  </a:lnTo>
                  <a:lnTo>
                    <a:pt x="584497" y="86156"/>
                  </a:lnTo>
                  <a:lnTo>
                    <a:pt x="578691" y="91389"/>
                  </a:lnTo>
                  <a:lnTo>
                    <a:pt x="563917" y="104059"/>
                  </a:lnTo>
                  <a:lnTo>
                    <a:pt x="546798" y="112447"/>
                  </a:lnTo>
                  <a:lnTo>
                    <a:pt x="528417" y="115979"/>
                  </a:lnTo>
                  <a:lnTo>
                    <a:pt x="509857" y="114084"/>
                  </a:lnTo>
                  <a:lnTo>
                    <a:pt x="503634" y="112407"/>
                  </a:lnTo>
                  <a:lnTo>
                    <a:pt x="497030" y="111798"/>
                  </a:lnTo>
                  <a:lnTo>
                    <a:pt x="455015" y="111088"/>
                  </a:lnTo>
                  <a:lnTo>
                    <a:pt x="433911" y="110477"/>
                  </a:lnTo>
                  <a:lnTo>
                    <a:pt x="426545" y="112471"/>
                  </a:lnTo>
                  <a:lnTo>
                    <a:pt x="392255" y="130263"/>
                  </a:lnTo>
                  <a:lnTo>
                    <a:pt x="368655" y="133239"/>
                  </a:lnTo>
                  <a:lnTo>
                    <a:pt x="298021" y="143535"/>
                  </a:lnTo>
                  <a:lnTo>
                    <a:pt x="258415" y="146473"/>
                  </a:lnTo>
                  <a:lnTo>
                    <a:pt x="220344" y="142954"/>
                  </a:lnTo>
                  <a:lnTo>
                    <a:pt x="183774" y="131476"/>
                  </a:lnTo>
                  <a:lnTo>
                    <a:pt x="148669" y="110540"/>
                  </a:lnTo>
                  <a:lnTo>
                    <a:pt x="119443" y="90218"/>
                  </a:lnTo>
                  <a:lnTo>
                    <a:pt x="88598" y="72390"/>
                  </a:lnTo>
                  <a:lnTo>
                    <a:pt x="56229" y="57294"/>
                  </a:lnTo>
                  <a:lnTo>
                    <a:pt x="22431" y="45173"/>
                  </a:lnTo>
                  <a:lnTo>
                    <a:pt x="15289" y="43696"/>
                  </a:lnTo>
                  <a:lnTo>
                    <a:pt x="10064" y="44659"/>
                  </a:lnTo>
                  <a:lnTo>
                    <a:pt x="6197" y="48413"/>
                  </a:lnTo>
                  <a:lnTo>
                    <a:pt x="3127" y="55308"/>
                  </a:lnTo>
                  <a:lnTo>
                    <a:pt x="355" y="67168"/>
                  </a:lnTo>
                  <a:lnTo>
                    <a:pt x="0" y="78865"/>
                  </a:lnTo>
                  <a:lnTo>
                    <a:pt x="2287" y="90264"/>
                  </a:lnTo>
                  <a:lnTo>
                    <a:pt x="26072" y="127681"/>
                  </a:lnTo>
                  <a:lnTo>
                    <a:pt x="61043" y="150272"/>
                  </a:lnTo>
                  <a:lnTo>
                    <a:pt x="77291" y="155639"/>
                  </a:lnTo>
                  <a:lnTo>
                    <a:pt x="85296" y="158635"/>
                  </a:lnTo>
                  <a:lnTo>
                    <a:pt x="124999" y="175836"/>
                  </a:lnTo>
                  <a:lnTo>
                    <a:pt x="165179" y="191922"/>
                  </a:lnTo>
                  <a:lnTo>
                    <a:pt x="204720" y="200589"/>
                  </a:lnTo>
                  <a:lnTo>
                    <a:pt x="218011" y="201002"/>
                  </a:lnTo>
                  <a:lnTo>
                    <a:pt x="260607" y="199346"/>
                  </a:lnTo>
                  <a:lnTo>
                    <a:pt x="303228" y="197099"/>
                  </a:lnTo>
                  <a:lnTo>
                    <a:pt x="388445" y="192176"/>
                  </a:lnTo>
                  <a:lnTo>
                    <a:pt x="400460" y="192185"/>
                  </a:lnTo>
                  <a:lnTo>
                    <a:pt x="411797" y="194095"/>
                  </a:lnTo>
                  <a:lnTo>
                    <a:pt x="422253" y="198761"/>
                  </a:lnTo>
                  <a:lnTo>
                    <a:pt x="431625" y="207035"/>
                  </a:lnTo>
                  <a:lnTo>
                    <a:pt x="434419" y="210654"/>
                  </a:lnTo>
                  <a:lnTo>
                    <a:pt x="439753" y="212394"/>
                  </a:lnTo>
                  <a:lnTo>
                    <a:pt x="476752" y="235621"/>
                  </a:lnTo>
                  <a:lnTo>
                    <a:pt x="498211" y="250189"/>
                  </a:lnTo>
                  <a:lnTo>
                    <a:pt x="509460" y="255857"/>
                  </a:lnTo>
                  <a:lnTo>
                    <a:pt x="521543" y="259272"/>
                  </a:lnTo>
                  <a:lnTo>
                    <a:pt x="534876" y="259765"/>
                  </a:lnTo>
                  <a:lnTo>
                    <a:pt x="559734" y="257984"/>
                  </a:lnTo>
                  <a:lnTo>
                    <a:pt x="634190" y="253682"/>
                  </a:lnTo>
                  <a:lnTo>
                    <a:pt x="682513" y="256141"/>
                  </a:lnTo>
                  <a:lnTo>
                    <a:pt x="728170" y="272516"/>
                  </a:lnTo>
                  <a:lnTo>
                    <a:pt x="734827" y="275899"/>
                  </a:lnTo>
                  <a:lnTo>
                    <a:pt x="741902" y="278612"/>
                  </a:lnTo>
                  <a:lnTo>
                    <a:pt x="749190" y="280535"/>
                  </a:lnTo>
                  <a:lnTo>
                    <a:pt x="756491" y="281546"/>
                  </a:lnTo>
                  <a:lnTo>
                    <a:pt x="790900" y="283798"/>
                  </a:lnTo>
                  <a:lnTo>
                    <a:pt x="894413" y="289534"/>
                  </a:lnTo>
                  <a:lnTo>
                    <a:pt x="908887" y="290535"/>
                  </a:lnTo>
                  <a:lnTo>
                    <a:pt x="923147" y="292549"/>
                  </a:lnTo>
                  <a:lnTo>
                    <a:pt x="936882" y="296722"/>
                  </a:lnTo>
                  <a:lnTo>
                    <a:pt x="949785" y="304203"/>
                  </a:lnTo>
                  <a:lnTo>
                    <a:pt x="953214" y="306793"/>
                  </a:lnTo>
                  <a:lnTo>
                    <a:pt x="958548" y="306717"/>
                  </a:lnTo>
                  <a:lnTo>
                    <a:pt x="963120" y="307835"/>
                  </a:lnTo>
                  <a:lnTo>
                    <a:pt x="962485" y="301078"/>
                  </a:lnTo>
                  <a:lnTo>
                    <a:pt x="960326" y="296938"/>
                  </a:lnTo>
                  <a:lnTo>
                    <a:pt x="918908" y="271951"/>
                  </a:lnTo>
                  <a:lnTo>
                    <a:pt x="875744" y="262407"/>
                  </a:lnTo>
                  <a:lnTo>
                    <a:pt x="814403" y="256852"/>
                  </a:lnTo>
                  <a:lnTo>
                    <a:pt x="753062" y="250850"/>
                  </a:lnTo>
                  <a:lnTo>
                    <a:pt x="743848" y="248868"/>
                  </a:lnTo>
                  <a:lnTo>
                    <a:pt x="735076" y="244754"/>
                  </a:lnTo>
                  <a:lnTo>
                    <a:pt x="726469" y="238402"/>
                  </a:lnTo>
                  <a:lnTo>
                    <a:pt x="717756" y="229704"/>
                  </a:lnTo>
                  <a:lnTo>
                    <a:pt x="773493" y="223953"/>
                  </a:lnTo>
                  <a:lnTo>
                    <a:pt x="799998" y="221816"/>
                  </a:lnTo>
                  <a:lnTo>
                    <a:pt x="826087" y="221297"/>
                  </a:lnTo>
                  <a:lnTo>
                    <a:pt x="844444" y="220570"/>
                  </a:lnTo>
                  <a:lnTo>
                    <a:pt x="861599" y="217493"/>
                  </a:lnTo>
                  <a:lnTo>
                    <a:pt x="877825" y="211807"/>
                  </a:lnTo>
                  <a:lnTo>
                    <a:pt x="893397" y="203250"/>
                  </a:lnTo>
                  <a:lnTo>
                    <a:pt x="920168" y="184844"/>
                  </a:lnTo>
                  <a:lnTo>
                    <a:pt x="929338" y="179158"/>
                  </a:lnTo>
                  <a:lnTo>
                    <a:pt x="992118" y="164732"/>
                  </a:lnTo>
                  <a:lnTo>
                    <a:pt x="1027398" y="162282"/>
                  </a:lnTo>
                  <a:lnTo>
                    <a:pt x="1062321" y="165330"/>
                  </a:lnTo>
                  <a:lnTo>
                    <a:pt x="1096978" y="178765"/>
                  </a:lnTo>
                  <a:lnTo>
                    <a:pt x="1097867" y="178803"/>
                  </a:lnTo>
                  <a:lnTo>
                    <a:pt x="1143698" y="199383"/>
                  </a:lnTo>
                  <a:lnTo>
                    <a:pt x="1188037" y="221284"/>
                  </a:lnTo>
                  <a:lnTo>
                    <a:pt x="1227970" y="251438"/>
                  </a:lnTo>
                  <a:lnTo>
                    <a:pt x="1244425" y="264604"/>
                  </a:lnTo>
                  <a:lnTo>
                    <a:pt x="1248489" y="266280"/>
                  </a:lnTo>
                  <a:lnTo>
                    <a:pt x="1252172" y="268414"/>
                  </a:lnTo>
                  <a:lnTo>
                    <a:pt x="1255220" y="264960"/>
                  </a:lnTo>
                  <a:lnTo>
                    <a:pt x="1219406" y="216128"/>
                  </a:lnTo>
                  <a:lnTo>
                    <a:pt x="1236678" y="209715"/>
                  </a:lnTo>
                  <a:lnTo>
                    <a:pt x="1237186" y="204812"/>
                  </a:lnTo>
                  <a:lnTo>
                    <a:pt x="1222785" y="200684"/>
                  </a:lnTo>
                  <a:lnTo>
                    <a:pt x="1207611" y="199228"/>
                  </a:lnTo>
                  <a:lnTo>
                    <a:pt x="1192555" y="196890"/>
                  </a:lnTo>
                  <a:lnTo>
                    <a:pt x="1178512" y="190119"/>
                  </a:lnTo>
                  <a:lnTo>
                    <a:pt x="1165992" y="181559"/>
                  </a:lnTo>
                  <a:lnTo>
                    <a:pt x="1152652" y="173934"/>
                  </a:lnTo>
                  <a:lnTo>
                    <a:pt x="1124791" y="159054"/>
                  </a:lnTo>
                  <a:lnTo>
                    <a:pt x="1151276" y="160780"/>
                  </a:lnTo>
                  <a:lnTo>
                    <a:pt x="1250267" y="165188"/>
                  </a:lnTo>
                  <a:lnTo>
                    <a:pt x="1290193" y="167300"/>
                  </a:lnTo>
                  <a:lnTo>
                    <a:pt x="1310149" y="167774"/>
                  </a:lnTo>
                  <a:lnTo>
                    <a:pt x="1330023" y="166992"/>
                  </a:lnTo>
                  <a:lnTo>
                    <a:pt x="1359435" y="163915"/>
                  </a:lnTo>
                  <a:lnTo>
                    <a:pt x="1388824" y="159919"/>
                  </a:lnTo>
                  <a:lnTo>
                    <a:pt x="1448768" y="150926"/>
                  </a:lnTo>
                  <a:lnTo>
                    <a:pt x="1449784" y="149644"/>
                  </a:lnTo>
                  <a:lnTo>
                    <a:pt x="1451308" y="148602"/>
                  </a:lnTo>
                  <a:lnTo>
                    <a:pt x="1451943" y="136220"/>
                  </a:lnTo>
                  <a:lnTo>
                    <a:pt x="1459200" y="132924"/>
                  </a:lnTo>
                  <a:lnTo>
                    <a:pt x="1467040" y="132886"/>
                  </a:lnTo>
                  <a:lnTo>
                    <a:pt x="1474285" y="132019"/>
                  </a:lnTo>
                  <a:lnTo>
                    <a:pt x="1479756" y="126238"/>
                  </a:lnTo>
                  <a:lnTo>
                    <a:pt x="1471614" y="122318"/>
                  </a:lnTo>
                  <a:lnTo>
                    <a:pt x="1463293" y="120354"/>
                  </a:lnTo>
                  <a:lnTo>
                    <a:pt x="1454092" y="120519"/>
                  </a:lnTo>
                  <a:lnTo>
                    <a:pt x="1443307" y="122986"/>
                  </a:lnTo>
                  <a:lnTo>
                    <a:pt x="1428934" y="127741"/>
                  </a:lnTo>
                  <a:lnTo>
                    <a:pt x="1379045" y="146227"/>
                  </a:lnTo>
                  <a:lnTo>
                    <a:pt x="1371425" y="150241"/>
                  </a:lnTo>
                  <a:lnTo>
                    <a:pt x="1345199" y="149309"/>
                  </a:lnTo>
                  <a:lnTo>
                    <a:pt x="1326340" y="148228"/>
                  </a:lnTo>
                  <a:lnTo>
                    <a:pt x="1280493" y="144564"/>
                  </a:lnTo>
                  <a:lnTo>
                    <a:pt x="1271476" y="143306"/>
                  </a:lnTo>
                  <a:lnTo>
                    <a:pt x="1266396" y="133273"/>
                  </a:lnTo>
                  <a:lnTo>
                    <a:pt x="1333198" y="90398"/>
                  </a:lnTo>
                  <a:lnTo>
                    <a:pt x="1339548" y="85458"/>
                  </a:lnTo>
                  <a:lnTo>
                    <a:pt x="1379219" y="50430"/>
                  </a:lnTo>
                  <a:lnTo>
                    <a:pt x="1421463" y="35026"/>
                  </a:lnTo>
                  <a:lnTo>
                    <a:pt x="1423622" y="34874"/>
                  </a:lnTo>
                  <a:lnTo>
                    <a:pt x="1425400" y="32854"/>
                  </a:lnTo>
                  <a:lnTo>
                    <a:pt x="1427178" y="31813"/>
                  </a:lnTo>
                  <a:lnTo>
                    <a:pt x="1416067" y="25095"/>
                  </a:lnTo>
                  <a:lnTo>
                    <a:pt x="1405159" y="23615"/>
                  </a:lnTo>
                  <a:lnTo>
                    <a:pt x="1394370" y="26069"/>
                  </a:lnTo>
                  <a:lnTo>
                    <a:pt x="1383617" y="31153"/>
                  </a:lnTo>
                  <a:lnTo>
                    <a:pt x="1379553" y="0"/>
                  </a:lnTo>
                  <a:close/>
                </a:path>
              </a:pathLst>
            </a:custGeom>
            <a:solidFill>
              <a:srgbClr val="F8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5216" y="737616"/>
              <a:ext cx="4845939" cy="410527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46176" y="792480"/>
              <a:ext cx="4666615" cy="3926204"/>
            </a:xfrm>
            <a:custGeom>
              <a:avLst/>
              <a:gdLst/>
              <a:ahLst/>
              <a:cxnLst/>
              <a:rect l="l" t="t" r="r" b="b"/>
              <a:pathLst>
                <a:path w="4666615" h="3926204">
                  <a:moveTo>
                    <a:pt x="4666488" y="0"/>
                  </a:moveTo>
                  <a:lnTo>
                    <a:pt x="0" y="0"/>
                  </a:lnTo>
                  <a:lnTo>
                    <a:pt x="0" y="3925824"/>
                  </a:lnTo>
                  <a:lnTo>
                    <a:pt x="4666488" y="3925824"/>
                  </a:lnTo>
                  <a:lnTo>
                    <a:pt x="46664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98904" y="521208"/>
              <a:ext cx="2161540" cy="521334"/>
            </a:xfrm>
            <a:custGeom>
              <a:avLst/>
              <a:gdLst/>
              <a:ahLst/>
              <a:cxnLst/>
              <a:rect l="l" t="t" r="r" b="b"/>
              <a:pathLst>
                <a:path w="2161540" h="521334">
                  <a:moveTo>
                    <a:pt x="2161032" y="0"/>
                  </a:moveTo>
                  <a:lnTo>
                    <a:pt x="0" y="0"/>
                  </a:lnTo>
                  <a:lnTo>
                    <a:pt x="0" y="521208"/>
                  </a:lnTo>
                  <a:lnTo>
                    <a:pt x="2161032" y="521208"/>
                  </a:lnTo>
                  <a:lnTo>
                    <a:pt x="2161032" y="0"/>
                  </a:lnTo>
                  <a:close/>
                </a:path>
              </a:pathLst>
            </a:custGeom>
            <a:solidFill>
              <a:srgbClr val="F8EAD3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8951" y="1014983"/>
              <a:ext cx="4653534" cy="369658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7072" y="1213103"/>
              <a:ext cx="4081272" cy="312420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5837301" y="240307"/>
            <a:ext cx="5848985" cy="609790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8270" algn="ctr">
              <a:lnSpc>
                <a:spcPct val="100000"/>
              </a:lnSpc>
              <a:spcBef>
                <a:spcPts val="775"/>
              </a:spcBef>
            </a:pPr>
            <a:r>
              <a:rPr sz="1800" b="1" spc="-175" dirty="0">
                <a:latin typeface="Arial"/>
                <a:cs typeface="Arial"/>
              </a:rPr>
              <a:t>Company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20" dirty="0">
                <a:latin typeface="Arial"/>
                <a:cs typeface="Arial"/>
              </a:rPr>
              <a:t>Overview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Kia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came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 India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with a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vision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 win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hearts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endParaRPr sz="1800">
              <a:latin typeface="Arial MT"/>
              <a:cs typeface="Arial MT"/>
            </a:endParaRPr>
          </a:p>
          <a:p>
            <a:pPr marL="12700" marR="5080">
              <a:lnSpc>
                <a:spcPts val="3240"/>
              </a:lnSpc>
              <a:spcBef>
                <a:spcPts val="285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young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car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buyers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with our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futuristic</a:t>
            </a:r>
            <a:r>
              <a:rPr sz="18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products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dynamic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designs</a:t>
            </a:r>
            <a:r>
              <a:rPr sz="18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18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are inspired</a:t>
            </a:r>
            <a:r>
              <a:rPr sz="18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India.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8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our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Badass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By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Design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Seltos,</a:t>
            </a:r>
            <a:r>
              <a:rPr sz="18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Extravagant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By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Design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Carnvial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endParaRPr sz="1800">
              <a:latin typeface="Arial MT"/>
              <a:cs typeface="Arial MT"/>
            </a:endParaRPr>
          </a:p>
          <a:p>
            <a:pPr marL="12700" marR="48260">
              <a:lnSpc>
                <a:spcPts val="3240"/>
              </a:lnSpc>
              <a:spcBef>
                <a:spcPts val="5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#WildByDesign</a:t>
            </a:r>
            <a:r>
              <a:rPr sz="18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Sonet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18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surprised</a:t>
            </a:r>
            <a:r>
              <a:rPr sz="18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Indian</a:t>
            </a:r>
            <a:r>
              <a:rPr sz="18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car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buyers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revolutionized</a:t>
            </a:r>
            <a:r>
              <a:rPr sz="18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Indian</a:t>
            </a:r>
            <a:r>
              <a:rPr sz="1800" spc="-1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Automobile</a:t>
            </a:r>
            <a:r>
              <a:rPr sz="18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industry.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Kia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Motors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Corporation's</a:t>
            </a:r>
            <a:r>
              <a:rPr sz="18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brand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slogan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– "The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Power</a:t>
            </a:r>
            <a:r>
              <a:rPr sz="18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Surprise"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–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represents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company's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global</a:t>
            </a:r>
            <a:r>
              <a:rPr sz="18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commitment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surprise</a:t>
            </a:r>
            <a:r>
              <a:rPr sz="18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world by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providing</a:t>
            </a:r>
            <a:r>
              <a:rPr sz="18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exciting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inspiring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experiences</a:t>
            </a:r>
            <a:r>
              <a:rPr sz="18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go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beyond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expectations.</a:t>
            </a:r>
            <a:endParaRPr sz="1800">
              <a:latin typeface="Arial MT"/>
              <a:cs typeface="Arial MT"/>
            </a:endParaRPr>
          </a:p>
          <a:p>
            <a:pPr marL="12700" marR="216535" indent="63500">
              <a:lnSpc>
                <a:spcPct val="150000"/>
              </a:lnSpc>
              <a:spcBef>
                <a:spcPts val="5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Kia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market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share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about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18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percent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just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2.5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years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among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top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5</a:t>
            </a:r>
            <a:r>
              <a:rPr sz="18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automakers</a:t>
            </a:r>
            <a:r>
              <a:rPr sz="18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India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sales wise.</a:t>
            </a:r>
            <a:endParaRPr sz="1800">
              <a:latin typeface="Arial MT"/>
              <a:cs typeface="Arial MT"/>
            </a:endParaRPr>
          </a:p>
          <a:p>
            <a:pPr marL="134620" algn="ctr">
              <a:lnSpc>
                <a:spcPct val="100000"/>
              </a:lnSpc>
              <a:spcBef>
                <a:spcPts val="1080"/>
              </a:spcBef>
            </a:pPr>
            <a:r>
              <a:rPr sz="1800" b="1" dirty="0">
                <a:solidFill>
                  <a:srgbClr val="ECCCD3"/>
                </a:solidFill>
                <a:latin typeface="Arial"/>
                <a:cs typeface="Arial"/>
              </a:rPr>
              <a:t>New</a:t>
            </a:r>
            <a:r>
              <a:rPr sz="1800" b="1" spc="-15" dirty="0">
                <a:solidFill>
                  <a:srgbClr val="ECCCD3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CCCD3"/>
                </a:solidFill>
                <a:latin typeface="Arial"/>
                <a:cs typeface="Arial"/>
              </a:rPr>
              <a:t>Slogan-</a:t>
            </a:r>
            <a:r>
              <a:rPr sz="1800" b="1" spc="-30" dirty="0">
                <a:solidFill>
                  <a:srgbClr val="ECCCD3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CCCD3"/>
                </a:solidFill>
                <a:latin typeface="Arial"/>
                <a:cs typeface="Arial"/>
              </a:rPr>
              <a:t>Movement</a:t>
            </a:r>
            <a:r>
              <a:rPr sz="1800" b="1" spc="-20" dirty="0">
                <a:solidFill>
                  <a:srgbClr val="ECCCD3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CCCD3"/>
                </a:solidFill>
                <a:latin typeface="Arial"/>
                <a:cs typeface="Arial"/>
              </a:rPr>
              <a:t>that</a:t>
            </a:r>
            <a:r>
              <a:rPr sz="1800" b="1" spc="-25" dirty="0">
                <a:solidFill>
                  <a:srgbClr val="ECCCD3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CCCD3"/>
                </a:solidFill>
                <a:latin typeface="Arial"/>
                <a:cs typeface="Arial"/>
              </a:rPr>
              <a:t>inspires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06167" y="350520"/>
            <a:ext cx="7370064" cy="347167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880616" y="124459"/>
            <a:ext cx="7824470" cy="3926840"/>
          </a:xfrm>
          <a:custGeom>
            <a:avLst/>
            <a:gdLst/>
            <a:ahLst/>
            <a:cxnLst/>
            <a:rect l="l" t="t" r="r" b="b"/>
            <a:pathLst>
              <a:path w="7824470" h="3926840">
                <a:moveTo>
                  <a:pt x="7641336" y="229120"/>
                </a:moveTo>
                <a:lnTo>
                  <a:pt x="7595616" y="229120"/>
                </a:lnTo>
                <a:lnTo>
                  <a:pt x="7595616" y="3697732"/>
                </a:lnTo>
                <a:lnTo>
                  <a:pt x="7641336" y="3697744"/>
                </a:lnTo>
                <a:lnTo>
                  <a:pt x="7641336" y="229120"/>
                </a:lnTo>
                <a:close/>
              </a:path>
              <a:path w="7824470" h="3926840">
                <a:moveTo>
                  <a:pt x="7641336" y="182880"/>
                </a:moveTo>
                <a:lnTo>
                  <a:pt x="182880" y="182880"/>
                </a:lnTo>
                <a:lnTo>
                  <a:pt x="182880" y="228600"/>
                </a:lnTo>
                <a:lnTo>
                  <a:pt x="182880" y="3698240"/>
                </a:lnTo>
                <a:lnTo>
                  <a:pt x="182880" y="3743960"/>
                </a:lnTo>
                <a:lnTo>
                  <a:pt x="7641336" y="3743960"/>
                </a:lnTo>
                <a:lnTo>
                  <a:pt x="7641336" y="3698240"/>
                </a:lnTo>
                <a:lnTo>
                  <a:pt x="228600" y="3698240"/>
                </a:lnTo>
                <a:lnTo>
                  <a:pt x="228600" y="228600"/>
                </a:lnTo>
                <a:lnTo>
                  <a:pt x="7641336" y="228600"/>
                </a:lnTo>
                <a:lnTo>
                  <a:pt x="7641336" y="182880"/>
                </a:lnTo>
                <a:close/>
              </a:path>
              <a:path w="7824470" h="3926840">
                <a:moveTo>
                  <a:pt x="7824216" y="137668"/>
                </a:moveTo>
                <a:lnTo>
                  <a:pt x="7687056" y="137668"/>
                </a:lnTo>
                <a:lnTo>
                  <a:pt x="7687056" y="3789172"/>
                </a:lnTo>
                <a:lnTo>
                  <a:pt x="7824216" y="3789172"/>
                </a:lnTo>
                <a:lnTo>
                  <a:pt x="7824216" y="137668"/>
                </a:lnTo>
                <a:close/>
              </a:path>
              <a:path w="7824470" h="3926840">
                <a:moveTo>
                  <a:pt x="7824216" y="0"/>
                </a:moveTo>
                <a:lnTo>
                  <a:pt x="0" y="0"/>
                </a:lnTo>
                <a:lnTo>
                  <a:pt x="0" y="137160"/>
                </a:lnTo>
                <a:lnTo>
                  <a:pt x="0" y="3789680"/>
                </a:lnTo>
                <a:lnTo>
                  <a:pt x="0" y="3926840"/>
                </a:lnTo>
                <a:lnTo>
                  <a:pt x="7824216" y="3926840"/>
                </a:lnTo>
                <a:lnTo>
                  <a:pt x="7824216" y="3789680"/>
                </a:lnTo>
                <a:lnTo>
                  <a:pt x="137160" y="3789680"/>
                </a:lnTo>
                <a:lnTo>
                  <a:pt x="137160" y="137160"/>
                </a:lnTo>
                <a:lnTo>
                  <a:pt x="7824216" y="137160"/>
                </a:lnTo>
                <a:lnTo>
                  <a:pt x="78242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73095" y="4462208"/>
            <a:ext cx="6665976" cy="2081847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2447544" y="4236719"/>
            <a:ext cx="7120255" cy="2536190"/>
          </a:xfrm>
          <a:custGeom>
            <a:avLst/>
            <a:gdLst/>
            <a:ahLst/>
            <a:cxnLst/>
            <a:rect l="l" t="t" r="r" b="b"/>
            <a:pathLst>
              <a:path w="7120255" h="2536190">
                <a:moveTo>
                  <a:pt x="6937248" y="2307590"/>
                </a:moveTo>
                <a:lnTo>
                  <a:pt x="228600" y="2307590"/>
                </a:lnTo>
                <a:lnTo>
                  <a:pt x="228600" y="228612"/>
                </a:lnTo>
                <a:lnTo>
                  <a:pt x="182880" y="228612"/>
                </a:lnTo>
                <a:lnTo>
                  <a:pt x="182880" y="2307590"/>
                </a:lnTo>
                <a:lnTo>
                  <a:pt x="182880" y="2353310"/>
                </a:lnTo>
                <a:lnTo>
                  <a:pt x="6937248" y="2353310"/>
                </a:lnTo>
                <a:lnTo>
                  <a:pt x="6937248" y="2307590"/>
                </a:lnTo>
                <a:close/>
              </a:path>
              <a:path w="7120255" h="2536190">
                <a:moveTo>
                  <a:pt x="6937248" y="182880"/>
                </a:moveTo>
                <a:lnTo>
                  <a:pt x="182880" y="182880"/>
                </a:lnTo>
                <a:lnTo>
                  <a:pt x="182880" y="228600"/>
                </a:lnTo>
                <a:lnTo>
                  <a:pt x="6891528" y="228600"/>
                </a:lnTo>
                <a:lnTo>
                  <a:pt x="6891528" y="2307336"/>
                </a:lnTo>
                <a:lnTo>
                  <a:pt x="6937248" y="2307336"/>
                </a:lnTo>
                <a:lnTo>
                  <a:pt x="6937248" y="228600"/>
                </a:lnTo>
                <a:lnTo>
                  <a:pt x="6937248" y="182880"/>
                </a:lnTo>
                <a:close/>
              </a:path>
              <a:path w="7120255" h="2536190">
                <a:moveTo>
                  <a:pt x="7120128" y="0"/>
                </a:moveTo>
                <a:lnTo>
                  <a:pt x="0" y="0"/>
                </a:lnTo>
                <a:lnTo>
                  <a:pt x="0" y="137160"/>
                </a:lnTo>
                <a:lnTo>
                  <a:pt x="0" y="2399030"/>
                </a:lnTo>
                <a:lnTo>
                  <a:pt x="0" y="2536190"/>
                </a:lnTo>
                <a:lnTo>
                  <a:pt x="7120128" y="2536190"/>
                </a:lnTo>
                <a:lnTo>
                  <a:pt x="7120128" y="2399030"/>
                </a:lnTo>
                <a:lnTo>
                  <a:pt x="137160" y="2399030"/>
                </a:lnTo>
                <a:lnTo>
                  <a:pt x="137160" y="137160"/>
                </a:lnTo>
                <a:lnTo>
                  <a:pt x="6982968" y="137160"/>
                </a:lnTo>
                <a:lnTo>
                  <a:pt x="6982968" y="2398776"/>
                </a:lnTo>
                <a:lnTo>
                  <a:pt x="7120128" y="2398776"/>
                </a:lnTo>
                <a:lnTo>
                  <a:pt x="7120128" y="137160"/>
                </a:lnTo>
                <a:lnTo>
                  <a:pt x="71201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68224" y="268224"/>
            <a:ext cx="11658600" cy="6324600"/>
            <a:chOff x="268224" y="268224"/>
            <a:chExt cx="11658600" cy="6324600"/>
          </a:xfrm>
        </p:grpSpPr>
        <p:sp>
          <p:nvSpPr>
            <p:cNvPr id="4" name="object 4"/>
            <p:cNvSpPr/>
            <p:nvPr/>
          </p:nvSpPr>
          <p:spPr>
            <a:xfrm>
              <a:off x="288036" y="288036"/>
              <a:ext cx="11619230" cy="6285230"/>
            </a:xfrm>
            <a:custGeom>
              <a:avLst/>
              <a:gdLst/>
              <a:ahLst/>
              <a:cxnLst/>
              <a:rect l="l" t="t" r="r" b="b"/>
              <a:pathLst>
                <a:path w="11619230" h="6285230">
                  <a:moveTo>
                    <a:pt x="0" y="6284976"/>
                  </a:moveTo>
                  <a:lnTo>
                    <a:pt x="11618976" y="6284976"/>
                  </a:lnTo>
                  <a:lnTo>
                    <a:pt x="11618976" y="0"/>
                  </a:lnTo>
                  <a:lnTo>
                    <a:pt x="0" y="0"/>
                  </a:lnTo>
                  <a:lnTo>
                    <a:pt x="0" y="6284976"/>
                  </a:lnTo>
                  <a:close/>
                </a:path>
              </a:pathLst>
            </a:custGeom>
            <a:ln w="39624">
              <a:solidFill>
                <a:srgbClr val="44677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53669" y="3779012"/>
              <a:ext cx="1479550" cy="302260"/>
            </a:xfrm>
            <a:custGeom>
              <a:avLst/>
              <a:gdLst/>
              <a:ahLst/>
              <a:cxnLst/>
              <a:rect l="l" t="t" r="r" b="b"/>
              <a:pathLst>
                <a:path w="1479550" h="302260">
                  <a:moveTo>
                    <a:pt x="1380505" y="0"/>
                  </a:moveTo>
                  <a:lnTo>
                    <a:pt x="1375806" y="8127"/>
                  </a:lnTo>
                  <a:lnTo>
                    <a:pt x="1373520" y="11302"/>
                  </a:lnTo>
                  <a:lnTo>
                    <a:pt x="1369964" y="19812"/>
                  </a:lnTo>
                  <a:lnTo>
                    <a:pt x="1369964" y="26796"/>
                  </a:lnTo>
                  <a:lnTo>
                    <a:pt x="1352409" y="44547"/>
                  </a:lnTo>
                  <a:lnTo>
                    <a:pt x="1323885" y="72411"/>
                  </a:lnTo>
                  <a:lnTo>
                    <a:pt x="1304813" y="90296"/>
                  </a:lnTo>
                  <a:lnTo>
                    <a:pt x="1221605" y="119012"/>
                  </a:lnTo>
                  <a:lnTo>
                    <a:pt x="1198133" y="127381"/>
                  </a:lnTo>
                  <a:lnTo>
                    <a:pt x="1182701" y="131601"/>
                  </a:lnTo>
                  <a:lnTo>
                    <a:pt x="1167256" y="133238"/>
                  </a:lnTo>
                  <a:lnTo>
                    <a:pt x="1151788" y="132613"/>
                  </a:lnTo>
                  <a:lnTo>
                    <a:pt x="1136284" y="130048"/>
                  </a:lnTo>
                  <a:lnTo>
                    <a:pt x="1109001" y="124249"/>
                  </a:lnTo>
                  <a:lnTo>
                    <a:pt x="1081658" y="119094"/>
                  </a:lnTo>
                  <a:lnTo>
                    <a:pt x="1054006" y="115224"/>
                  </a:lnTo>
                  <a:lnTo>
                    <a:pt x="1025794" y="113283"/>
                  </a:lnTo>
                  <a:lnTo>
                    <a:pt x="994594" y="114409"/>
                  </a:lnTo>
                  <a:lnTo>
                    <a:pt x="935480" y="127375"/>
                  </a:lnTo>
                  <a:lnTo>
                    <a:pt x="894984" y="144399"/>
                  </a:lnTo>
                  <a:lnTo>
                    <a:pt x="890539" y="148844"/>
                  </a:lnTo>
                  <a:lnTo>
                    <a:pt x="876472" y="160021"/>
                  </a:lnTo>
                  <a:lnTo>
                    <a:pt x="860869" y="166544"/>
                  </a:lnTo>
                  <a:lnTo>
                    <a:pt x="844194" y="169614"/>
                  </a:lnTo>
                  <a:lnTo>
                    <a:pt x="826912" y="170433"/>
                  </a:lnTo>
                  <a:lnTo>
                    <a:pt x="754475" y="169751"/>
                  </a:lnTo>
                  <a:lnTo>
                    <a:pt x="718274" y="170809"/>
                  </a:lnTo>
                  <a:lnTo>
                    <a:pt x="682132" y="174879"/>
                  </a:lnTo>
                  <a:lnTo>
                    <a:pt x="678703" y="175640"/>
                  </a:lnTo>
                  <a:lnTo>
                    <a:pt x="674766" y="175894"/>
                  </a:lnTo>
                  <a:lnTo>
                    <a:pt x="671464" y="175006"/>
                  </a:lnTo>
                  <a:lnTo>
                    <a:pt x="659614" y="173358"/>
                  </a:lnTo>
                  <a:lnTo>
                    <a:pt x="649430" y="174878"/>
                  </a:lnTo>
                  <a:lnTo>
                    <a:pt x="641246" y="179828"/>
                  </a:lnTo>
                  <a:lnTo>
                    <a:pt x="635396" y="188468"/>
                  </a:lnTo>
                  <a:lnTo>
                    <a:pt x="591268" y="193736"/>
                  </a:lnTo>
                  <a:lnTo>
                    <a:pt x="550687" y="189182"/>
                  </a:lnTo>
                  <a:lnTo>
                    <a:pt x="514203" y="172555"/>
                  </a:lnTo>
                  <a:lnTo>
                    <a:pt x="482361" y="141605"/>
                  </a:lnTo>
                  <a:lnTo>
                    <a:pt x="483885" y="140462"/>
                  </a:lnTo>
                  <a:lnTo>
                    <a:pt x="485155" y="138430"/>
                  </a:lnTo>
                  <a:lnTo>
                    <a:pt x="520590" y="127758"/>
                  </a:lnTo>
                  <a:lnTo>
                    <a:pt x="554799" y="120427"/>
                  </a:lnTo>
                  <a:lnTo>
                    <a:pt x="589270" y="114097"/>
                  </a:lnTo>
                  <a:lnTo>
                    <a:pt x="629681" y="105537"/>
                  </a:lnTo>
                  <a:lnTo>
                    <a:pt x="637174" y="106680"/>
                  </a:lnTo>
                  <a:lnTo>
                    <a:pt x="636920" y="94487"/>
                  </a:lnTo>
                  <a:lnTo>
                    <a:pt x="629808" y="94742"/>
                  </a:lnTo>
                  <a:lnTo>
                    <a:pt x="622950" y="94487"/>
                  </a:lnTo>
                  <a:lnTo>
                    <a:pt x="609361" y="96138"/>
                  </a:lnTo>
                  <a:lnTo>
                    <a:pt x="602630" y="98043"/>
                  </a:lnTo>
                  <a:lnTo>
                    <a:pt x="595772" y="99568"/>
                  </a:lnTo>
                  <a:lnTo>
                    <a:pt x="623458" y="65277"/>
                  </a:lnTo>
                  <a:lnTo>
                    <a:pt x="635015" y="57023"/>
                  </a:lnTo>
                  <a:lnTo>
                    <a:pt x="633618" y="52831"/>
                  </a:lnTo>
                  <a:lnTo>
                    <a:pt x="626760" y="49402"/>
                  </a:lnTo>
                  <a:lnTo>
                    <a:pt x="612409" y="57785"/>
                  </a:lnTo>
                  <a:lnTo>
                    <a:pt x="605043" y="62356"/>
                  </a:lnTo>
                  <a:lnTo>
                    <a:pt x="590994" y="70421"/>
                  </a:lnTo>
                  <a:lnTo>
                    <a:pt x="584273" y="74822"/>
                  </a:lnTo>
                  <a:lnTo>
                    <a:pt x="578373" y="80010"/>
                  </a:lnTo>
                  <a:lnTo>
                    <a:pt x="563435" y="92438"/>
                  </a:lnTo>
                  <a:lnTo>
                    <a:pt x="546211" y="100568"/>
                  </a:lnTo>
                  <a:lnTo>
                    <a:pt x="527796" y="103816"/>
                  </a:lnTo>
                  <a:lnTo>
                    <a:pt x="509285" y="101600"/>
                  </a:lnTo>
                  <a:lnTo>
                    <a:pt x="503062" y="99949"/>
                  </a:lnTo>
                  <a:lnTo>
                    <a:pt x="496458" y="99187"/>
                  </a:lnTo>
                  <a:lnTo>
                    <a:pt x="454497" y="97861"/>
                  </a:lnTo>
                  <a:lnTo>
                    <a:pt x="433466" y="96900"/>
                  </a:lnTo>
                  <a:lnTo>
                    <a:pt x="425973" y="98806"/>
                  </a:lnTo>
                  <a:lnTo>
                    <a:pt x="391556" y="116205"/>
                  </a:lnTo>
                  <a:lnTo>
                    <a:pt x="367863" y="118782"/>
                  </a:lnTo>
                  <a:lnTo>
                    <a:pt x="297068" y="128015"/>
                  </a:lnTo>
                  <a:lnTo>
                    <a:pt x="257415" y="130432"/>
                  </a:lnTo>
                  <a:lnTo>
                    <a:pt x="219392" y="126396"/>
                  </a:lnTo>
                  <a:lnTo>
                    <a:pt x="182965" y="114407"/>
                  </a:lnTo>
                  <a:lnTo>
                    <a:pt x="148097" y="92963"/>
                  </a:lnTo>
                  <a:lnTo>
                    <a:pt x="119227" y="72215"/>
                  </a:lnTo>
                  <a:lnTo>
                    <a:pt x="88677" y="53943"/>
                  </a:lnTo>
                  <a:lnTo>
                    <a:pt x="56532" y="38385"/>
                  </a:lnTo>
                  <a:lnTo>
                    <a:pt x="22875" y="25781"/>
                  </a:lnTo>
                  <a:lnTo>
                    <a:pt x="15785" y="24221"/>
                  </a:lnTo>
                  <a:lnTo>
                    <a:pt x="10541" y="25114"/>
                  </a:lnTo>
                  <a:lnTo>
                    <a:pt x="6605" y="28817"/>
                  </a:lnTo>
                  <a:lnTo>
                    <a:pt x="3444" y="35687"/>
                  </a:lnTo>
                  <a:lnTo>
                    <a:pt x="502" y="47478"/>
                  </a:lnTo>
                  <a:lnTo>
                    <a:pt x="0" y="59150"/>
                  </a:lnTo>
                  <a:lnTo>
                    <a:pt x="2141" y="70584"/>
                  </a:lnTo>
                  <a:lnTo>
                    <a:pt x="25308" y="108289"/>
                  </a:lnTo>
                  <a:lnTo>
                    <a:pt x="59961" y="131419"/>
                  </a:lnTo>
                  <a:lnTo>
                    <a:pt x="76158" y="137003"/>
                  </a:lnTo>
                  <a:lnTo>
                    <a:pt x="84089" y="140081"/>
                  </a:lnTo>
                  <a:lnTo>
                    <a:pt x="123586" y="157908"/>
                  </a:lnTo>
                  <a:lnTo>
                    <a:pt x="163464" y="174498"/>
                  </a:lnTo>
                  <a:lnTo>
                    <a:pt x="202880" y="183767"/>
                  </a:lnTo>
                  <a:lnTo>
                    <a:pt x="216169" y="184404"/>
                  </a:lnTo>
                  <a:lnTo>
                    <a:pt x="258839" y="183340"/>
                  </a:lnTo>
                  <a:lnTo>
                    <a:pt x="301498" y="181705"/>
                  </a:lnTo>
                  <a:lnTo>
                    <a:pt x="386730" y="178054"/>
                  </a:lnTo>
                  <a:lnTo>
                    <a:pt x="398760" y="178169"/>
                  </a:lnTo>
                  <a:lnTo>
                    <a:pt x="410098" y="180212"/>
                  </a:lnTo>
                  <a:lnTo>
                    <a:pt x="420485" y="185019"/>
                  </a:lnTo>
                  <a:lnTo>
                    <a:pt x="429656" y="193420"/>
                  </a:lnTo>
                  <a:lnTo>
                    <a:pt x="432577" y="197104"/>
                  </a:lnTo>
                  <a:lnTo>
                    <a:pt x="437784" y="199008"/>
                  </a:lnTo>
                  <a:lnTo>
                    <a:pt x="474424" y="222712"/>
                  </a:lnTo>
                  <a:lnTo>
                    <a:pt x="495714" y="237559"/>
                  </a:lnTo>
                  <a:lnTo>
                    <a:pt x="506920" y="243411"/>
                  </a:lnTo>
                  <a:lnTo>
                    <a:pt x="518959" y="247001"/>
                  </a:lnTo>
                  <a:lnTo>
                    <a:pt x="532272" y="247650"/>
                  </a:lnTo>
                  <a:lnTo>
                    <a:pt x="557131" y="246221"/>
                  </a:lnTo>
                  <a:lnTo>
                    <a:pt x="631586" y="243077"/>
                  </a:lnTo>
                  <a:lnTo>
                    <a:pt x="679878" y="246157"/>
                  </a:lnTo>
                  <a:lnTo>
                    <a:pt x="725312" y="263144"/>
                  </a:lnTo>
                  <a:lnTo>
                    <a:pt x="731897" y="266650"/>
                  </a:lnTo>
                  <a:lnTo>
                    <a:pt x="738933" y="269478"/>
                  </a:lnTo>
                  <a:lnTo>
                    <a:pt x="746208" y="271520"/>
                  </a:lnTo>
                  <a:lnTo>
                    <a:pt x="753506" y="272669"/>
                  </a:lnTo>
                  <a:lnTo>
                    <a:pt x="787913" y="275395"/>
                  </a:lnTo>
                  <a:lnTo>
                    <a:pt x="856823" y="280134"/>
                  </a:lnTo>
                  <a:lnTo>
                    <a:pt x="905754" y="283763"/>
                  </a:lnTo>
                  <a:lnTo>
                    <a:pt x="919956" y="285988"/>
                  </a:lnTo>
                  <a:lnTo>
                    <a:pt x="933610" y="290379"/>
                  </a:lnTo>
                  <a:lnTo>
                    <a:pt x="946419" y="298069"/>
                  </a:lnTo>
                  <a:lnTo>
                    <a:pt x="949848" y="300736"/>
                  </a:lnTo>
                  <a:lnTo>
                    <a:pt x="955182" y="300736"/>
                  </a:lnTo>
                  <a:lnTo>
                    <a:pt x="959627" y="301879"/>
                  </a:lnTo>
                  <a:lnTo>
                    <a:pt x="959246" y="295148"/>
                  </a:lnTo>
                  <a:lnTo>
                    <a:pt x="957087" y="290956"/>
                  </a:lnTo>
                  <a:lnTo>
                    <a:pt x="916082" y="265350"/>
                  </a:lnTo>
                  <a:lnTo>
                    <a:pt x="873013" y="255143"/>
                  </a:lnTo>
                  <a:lnTo>
                    <a:pt x="811736" y="248777"/>
                  </a:lnTo>
                  <a:lnTo>
                    <a:pt x="750458" y="241935"/>
                  </a:lnTo>
                  <a:lnTo>
                    <a:pt x="741287" y="239774"/>
                  </a:lnTo>
                  <a:lnTo>
                    <a:pt x="732615" y="235505"/>
                  </a:lnTo>
                  <a:lnTo>
                    <a:pt x="724134" y="229022"/>
                  </a:lnTo>
                  <a:lnTo>
                    <a:pt x="715533" y="220218"/>
                  </a:lnTo>
                  <a:lnTo>
                    <a:pt x="771334" y="215264"/>
                  </a:lnTo>
                  <a:lnTo>
                    <a:pt x="797883" y="213502"/>
                  </a:lnTo>
                  <a:lnTo>
                    <a:pt x="823991" y="213360"/>
                  </a:lnTo>
                  <a:lnTo>
                    <a:pt x="842299" y="212915"/>
                  </a:lnTo>
                  <a:lnTo>
                    <a:pt x="859488" y="210089"/>
                  </a:lnTo>
                  <a:lnTo>
                    <a:pt x="875819" y="204644"/>
                  </a:lnTo>
                  <a:lnTo>
                    <a:pt x="891555" y="196342"/>
                  </a:lnTo>
                  <a:lnTo>
                    <a:pt x="918541" y="178304"/>
                  </a:lnTo>
                  <a:lnTo>
                    <a:pt x="927750" y="172719"/>
                  </a:lnTo>
                  <a:lnTo>
                    <a:pt x="990762" y="159228"/>
                  </a:lnTo>
                  <a:lnTo>
                    <a:pt x="1026112" y="157273"/>
                  </a:lnTo>
                  <a:lnTo>
                    <a:pt x="1060985" y="160819"/>
                  </a:lnTo>
                  <a:lnTo>
                    <a:pt x="1095517" y="174751"/>
                  </a:lnTo>
                  <a:lnTo>
                    <a:pt x="1096279" y="174751"/>
                  </a:lnTo>
                  <a:lnTo>
                    <a:pt x="1141888" y="195992"/>
                  </a:lnTo>
                  <a:lnTo>
                    <a:pt x="1185814" y="218567"/>
                  </a:lnTo>
                  <a:lnTo>
                    <a:pt x="1225355" y="249267"/>
                  </a:lnTo>
                  <a:lnTo>
                    <a:pt x="1241567" y="262636"/>
                  </a:lnTo>
                  <a:lnTo>
                    <a:pt x="1245631" y="264413"/>
                  </a:lnTo>
                  <a:lnTo>
                    <a:pt x="1249314" y="266573"/>
                  </a:lnTo>
                  <a:lnTo>
                    <a:pt x="1252362" y="263144"/>
                  </a:lnTo>
                  <a:lnTo>
                    <a:pt x="1217310" y="213868"/>
                  </a:lnTo>
                  <a:lnTo>
                    <a:pt x="1234709" y="207644"/>
                  </a:lnTo>
                  <a:lnTo>
                    <a:pt x="1235217" y="202819"/>
                  </a:lnTo>
                  <a:lnTo>
                    <a:pt x="1220874" y="198467"/>
                  </a:lnTo>
                  <a:lnTo>
                    <a:pt x="1205722" y="196770"/>
                  </a:lnTo>
                  <a:lnTo>
                    <a:pt x="1190712" y="194192"/>
                  </a:lnTo>
                  <a:lnTo>
                    <a:pt x="1176797" y="187198"/>
                  </a:lnTo>
                  <a:lnTo>
                    <a:pt x="1164391" y="178504"/>
                  </a:lnTo>
                  <a:lnTo>
                    <a:pt x="1151175" y="170703"/>
                  </a:lnTo>
                  <a:lnTo>
                    <a:pt x="1123457" y="155448"/>
                  </a:lnTo>
                  <a:lnTo>
                    <a:pt x="1149961" y="157555"/>
                  </a:lnTo>
                  <a:lnTo>
                    <a:pt x="1248806" y="163321"/>
                  </a:lnTo>
                  <a:lnTo>
                    <a:pt x="1288732" y="166020"/>
                  </a:lnTo>
                  <a:lnTo>
                    <a:pt x="1308689" y="166750"/>
                  </a:lnTo>
                  <a:lnTo>
                    <a:pt x="1328562" y="166243"/>
                  </a:lnTo>
                  <a:lnTo>
                    <a:pt x="1358068" y="163611"/>
                  </a:lnTo>
                  <a:lnTo>
                    <a:pt x="1387538" y="160051"/>
                  </a:lnTo>
                  <a:lnTo>
                    <a:pt x="1447561" y="151892"/>
                  </a:lnTo>
                  <a:lnTo>
                    <a:pt x="1448577" y="150621"/>
                  </a:lnTo>
                  <a:lnTo>
                    <a:pt x="1450101" y="149606"/>
                  </a:lnTo>
                  <a:lnTo>
                    <a:pt x="1450990" y="137287"/>
                  </a:lnTo>
                  <a:lnTo>
                    <a:pt x="1458285" y="134100"/>
                  </a:lnTo>
                  <a:lnTo>
                    <a:pt x="1466103" y="134175"/>
                  </a:lnTo>
                  <a:lnTo>
                    <a:pt x="1473350" y="133393"/>
                  </a:lnTo>
                  <a:lnTo>
                    <a:pt x="1478930" y="127635"/>
                  </a:lnTo>
                  <a:lnTo>
                    <a:pt x="1470860" y="123612"/>
                  </a:lnTo>
                  <a:lnTo>
                    <a:pt x="1462563" y="121554"/>
                  </a:lnTo>
                  <a:lnTo>
                    <a:pt x="1453338" y="121616"/>
                  </a:lnTo>
                  <a:lnTo>
                    <a:pt x="1442481" y="123951"/>
                  </a:lnTo>
                  <a:lnTo>
                    <a:pt x="1428087" y="128474"/>
                  </a:lnTo>
                  <a:lnTo>
                    <a:pt x="1377965" y="146176"/>
                  </a:lnTo>
                  <a:lnTo>
                    <a:pt x="1370218" y="150113"/>
                  </a:lnTo>
                  <a:lnTo>
                    <a:pt x="1343995" y="148820"/>
                  </a:lnTo>
                  <a:lnTo>
                    <a:pt x="1325149" y="147478"/>
                  </a:lnTo>
                  <a:lnTo>
                    <a:pt x="1279413" y="143129"/>
                  </a:lnTo>
                  <a:lnTo>
                    <a:pt x="1270523" y="141731"/>
                  </a:lnTo>
                  <a:lnTo>
                    <a:pt x="1265443" y="131699"/>
                  </a:lnTo>
                  <a:lnTo>
                    <a:pt x="1332880" y="89788"/>
                  </a:lnTo>
                  <a:lnTo>
                    <a:pt x="1339357" y="84962"/>
                  </a:lnTo>
                  <a:lnTo>
                    <a:pt x="1379410" y="50466"/>
                  </a:lnTo>
                  <a:lnTo>
                    <a:pt x="1422034" y="35687"/>
                  </a:lnTo>
                  <a:lnTo>
                    <a:pt x="1424066" y="35560"/>
                  </a:lnTo>
                  <a:lnTo>
                    <a:pt x="1425844" y="33527"/>
                  </a:lnTo>
                  <a:lnTo>
                    <a:pt x="1427622" y="32512"/>
                  </a:lnTo>
                  <a:lnTo>
                    <a:pt x="1416657" y="25652"/>
                  </a:lnTo>
                  <a:lnTo>
                    <a:pt x="1405810" y="24018"/>
                  </a:lnTo>
                  <a:lnTo>
                    <a:pt x="1395011" y="26314"/>
                  </a:lnTo>
                  <a:lnTo>
                    <a:pt x="1384188" y="31242"/>
                  </a:lnTo>
                  <a:lnTo>
                    <a:pt x="1380505" y="0"/>
                  </a:lnTo>
                  <a:close/>
                </a:path>
              </a:pathLst>
            </a:custGeom>
            <a:solidFill>
              <a:srgbClr val="4467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047" y="356552"/>
              <a:ext cx="10657205" cy="61400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23088" y="231647"/>
            <a:ext cx="11549380" cy="6306820"/>
            <a:chOff x="323088" y="231647"/>
            <a:chExt cx="11549380" cy="630682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1032" y="231647"/>
              <a:ext cx="7862189" cy="451243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3088" y="4782312"/>
              <a:ext cx="11549380" cy="1755775"/>
            </a:xfrm>
            <a:custGeom>
              <a:avLst/>
              <a:gdLst/>
              <a:ahLst/>
              <a:cxnLst/>
              <a:rect l="l" t="t" r="r" b="b"/>
              <a:pathLst>
                <a:path w="11549380" h="1755775">
                  <a:moveTo>
                    <a:pt x="11548872" y="0"/>
                  </a:moveTo>
                  <a:lnTo>
                    <a:pt x="0" y="0"/>
                  </a:lnTo>
                  <a:lnTo>
                    <a:pt x="0" y="1755648"/>
                  </a:lnTo>
                  <a:lnTo>
                    <a:pt x="11548872" y="1755648"/>
                  </a:lnTo>
                  <a:lnTo>
                    <a:pt x="11548872" y="0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20292" y="5267045"/>
            <a:ext cx="2113280" cy="7778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965"/>
              </a:lnSpc>
              <a:spcBef>
                <a:spcPts val="95"/>
              </a:spcBef>
            </a:pPr>
            <a:r>
              <a:rPr sz="2600" b="1" spc="690" dirty="0">
                <a:latin typeface="Cambria"/>
                <a:cs typeface="Cambria"/>
              </a:rPr>
              <a:t>Media</a:t>
            </a:r>
            <a:endParaRPr sz="2600">
              <a:latin typeface="Cambria"/>
              <a:cs typeface="Cambria"/>
            </a:endParaRPr>
          </a:p>
          <a:p>
            <a:pPr marL="12700">
              <a:lnSpc>
                <a:spcPts val="2965"/>
              </a:lnSpc>
            </a:pPr>
            <a:r>
              <a:rPr sz="2600" b="1" spc="700" dirty="0">
                <a:latin typeface="Cambria"/>
                <a:cs typeface="Cambria"/>
              </a:rPr>
              <a:t>channels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59935" y="5236464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914400"/>
                </a:moveTo>
                <a:lnTo>
                  <a:pt x="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459985" y="4769367"/>
            <a:ext cx="2608580" cy="136207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680"/>
              </a:spcBef>
              <a:buFont typeface="Arial MT"/>
              <a:buChar char="•"/>
              <a:tabLst>
                <a:tab pos="240665" algn="l"/>
              </a:tabLst>
            </a:pPr>
            <a:r>
              <a:rPr sz="1700" spc="-10" dirty="0">
                <a:latin typeface="Franklin Gothic Medium"/>
                <a:cs typeface="Franklin Gothic Medium"/>
              </a:rPr>
              <a:t>Spotify</a:t>
            </a:r>
            <a:endParaRPr sz="1700">
              <a:latin typeface="Franklin Gothic Medium"/>
              <a:cs typeface="Franklin Gothic Medium"/>
            </a:endParaRPr>
          </a:p>
          <a:p>
            <a:pPr marL="240665" indent="-22796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240665" algn="l"/>
              </a:tabLst>
            </a:pPr>
            <a:r>
              <a:rPr sz="1700" spc="-25" dirty="0">
                <a:latin typeface="Franklin Gothic Medium"/>
                <a:cs typeface="Franklin Gothic Medium"/>
              </a:rPr>
              <a:t>Digital</a:t>
            </a:r>
            <a:r>
              <a:rPr sz="1700" spc="-65" dirty="0">
                <a:latin typeface="Franklin Gothic Medium"/>
                <a:cs typeface="Franklin Gothic Medium"/>
              </a:rPr>
              <a:t> </a:t>
            </a:r>
            <a:r>
              <a:rPr sz="1700" spc="-10" dirty="0">
                <a:latin typeface="Franklin Gothic Medium"/>
                <a:cs typeface="Franklin Gothic Medium"/>
              </a:rPr>
              <a:t>Billboard</a:t>
            </a:r>
            <a:endParaRPr sz="1700">
              <a:latin typeface="Franklin Gothic Medium"/>
              <a:cs typeface="Franklin Gothic Medium"/>
            </a:endParaRPr>
          </a:p>
          <a:p>
            <a:pPr marL="240665" indent="-22796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40665" algn="l"/>
              </a:tabLst>
            </a:pPr>
            <a:r>
              <a:rPr sz="1700" dirty="0">
                <a:latin typeface="Franklin Gothic Medium"/>
                <a:cs typeface="Franklin Gothic Medium"/>
              </a:rPr>
              <a:t>TVC</a:t>
            </a:r>
            <a:r>
              <a:rPr sz="1700" spc="-60" dirty="0">
                <a:latin typeface="Franklin Gothic Medium"/>
                <a:cs typeface="Franklin Gothic Medium"/>
              </a:rPr>
              <a:t> </a:t>
            </a:r>
            <a:r>
              <a:rPr sz="1700" dirty="0">
                <a:latin typeface="Franklin Gothic Medium"/>
                <a:cs typeface="Franklin Gothic Medium"/>
              </a:rPr>
              <a:t>&amp;</a:t>
            </a:r>
            <a:r>
              <a:rPr sz="1700" spc="-65" dirty="0">
                <a:latin typeface="Franklin Gothic Medium"/>
                <a:cs typeface="Franklin Gothic Medium"/>
              </a:rPr>
              <a:t> </a:t>
            </a:r>
            <a:r>
              <a:rPr sz="1700" spc="-10" dirty="0">
                <a:latin typeface="Franklin Gothic Medium"/>
                <a:cs typeface="Franklin Gothic Medium"/>
              </a:rPr>
              <a:t>Social</a:t>
            </a:r>
            <a:r>
              <a:rPr sz="1700" spc="-60" dirty="0">
                <a:latin typeface="Franklin Gothic Medium"/>
                <a:cs typeface="Franklin Gothic Medium"/>
              </a:rPr>
              <a:t> </a:t>
            </a:r>
            <a:r>
              <a:rPr sz="1700" spc="-20" dirty="0">
                <a:latin typeface="Franklin Gothic Medium"/>
                <a:cs typeface="Franklin Gothic Medium"/>
              </a:rPr>
              <a:t>Media</a:t>
            </a:r>
            <a:endParaRPr sz="1700">
              <a:latin typeface="Franklin Gothic Medium"/>
              <a:cs typeface="Franklin Gothic Medium"/>
            </a:endParaRPr>
          </a:p>
          <a:p>
            <a:pPr marL="240665" indent="-227965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240665" algn="l"/>
              </a:tabLst>
            </a:pPr>
            <a:r>
              <a:rPr sz="1700" spc="-10" dirty="0">
                <a:latin typeface="Franklin Gothic Medium"/>
                <a:cs typeface="Franklin Gothic Medium"/>
              </a:rPr>
              <a:t>Newspapers</a:t>
            </a:r>
            <a:r>
              <a:rPr sz="1700" spc="-75" dirty="0">
                <a:latin typeface="Franklin Gothic Medium"/>
                <a:cs typeface="Franklin Gothic Medium"/>
              </a:rPr>
              <a:t> </a:t>
            </a:r>
            <a:r>
              <a:rPr sz="1700" spc="-10" dirty="0">
                <a:latin typeface="Franklin Gothic Medium"/>
                <a:cs typeface="Franklin Gothic Medium"/>
              </a:rPr>
              <a:t>(Print</a:t>
            </a:r>
            <a:r>
              <a:rPr sz="1700" spc="-55" dirty="0">
                <a:latin typeface="Franklin Gothic Medium"/>
                <a:cs typeface="Franklin Gothic Medium"/>
              </a:rPr>
              <a:t> </a:t>
            </a:r>
            <a:r>
              <a:rPr sz="1700" spc="-10" dirty="0">
                <a:latin typeface="Franklin Gothic Medium"/>
                <a:cs typeface="Franklin Gothic Medium"/>
              </a:rPr>
              <a:t>Media)</a:t>
            </a:r>
            <a:endParaRPr sz="17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347582" y="447675"/>
            <a:ext cx="3541395" cy="450215"/>
            <a:chOff x="8347582" y="447675"/>
            <a:chExt cx="3541395" cy="4502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51519" y="451078"/>
              <a:ext cx="3537077" cy="4463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47582" y="447675"/>
              <a:ext cx="3517011" cy="425323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8742553" y="941450"/>
            <a:ext cx="2734945" cy="355600"/>
            <a:chOff x="8742553" y="941450"/>
            <a:chExt cx="2734945" cy="35560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47760" y="944867"/>
              <a:ext cx="2729229" cy="35180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42553" y="941450"/>
              <a:ext cx="2711704" cy="332232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8800592" y="1435227"/>
            <a:ext cx="2652395" cy="355600"/>
            <a:chOff x="8800592" y="1435227"/>
            <a:chExt cx="2652395" cy="355600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05672" y="1438643"/>
              <a:ext cx="2646933" cy="35180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00592" y="1435227"/>
              <a:ext cx="2626868" cy="332232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0" y="63"/>
            <a:ext cx="12192000" cy="6858000"/>
            <a:chOff x="0" y="63"/>
            <a:chExt cx="12192000" cy="6858000"/>
          </a:xfrm>
        </p:grpSpPr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63"/>
              <a:ext cx="8115046" cy="636854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6409943"/>
              <a:ext cx="12192000" cy="44805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8663431" y="2241753"/>
            <a:ext cx="3430270" cy="3695065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621665" indent="-227965">
              <a:lnSpc>
                <a:spcPct val="100000"/>
              </a:lnSpc>
              <a:spcBef>
                <a:spcPts val="635"/>
              </a:spcBef>
              <a:buFont typeface="Arial MT"/>
              <a:buChar char="•"/>
              <a:tabLst>
                <a:tab pos="621665" algn="l"/>
              </a:tabLst>
            </a:pPr>
            <a:r>
              <a:rPr sz="1900" spc="-60" dirty="0">
                <a:latin typeface="Franklin Gothic Medium"/>
                <a:cs typeface="Franklin Gothic Medium"/>
              </a:rPr>
              <a:t>AD</a:t>
            </a:r>
            <a:r>
              <a:rPr sz="1900" spc="-40" dirty="0">
                <a:latin typeface="Franklin Gothic Medium"/>
                <a:cs typeface="Franklin Gothic Medium"/>
              </a:rPr>
              <a:t> </a:t>
            </a:r>
            <a:r>
              <a:rPr sz="1900" dirty="0">
                <a:latin typeface="Franklin Gothic Medium"/>
                <a:cs typeface="Franklin Gothic Medium"/>
              </a:rPr>
              <a:t>Budget</a:t>
            </a:r>
            <a:r>
              <a:rPr sz="1900" spc="390" dirty="0">
                <a:latin typeface="Franklin Gothic Medium"/>
                <a:cs typeface="Franklin Gothic Medium"/>
              </a:rPr>
              <a:t> </a:t>
            </a:r>
            <a:r>
              <a:rPr sz="1900" dirty="0">
                <a:latin typeface="Franklin Gothic Medium"/>
                <a:cs typeface="Franklin Gothic Medium"/>
              </a:rPr>
              <a:t>-</a:t>
            </a:r>
            <a:r>
              <a:rPr sz="1900" spc="-25" dirty="0">
                <a:latin typeface="Franklin Gothic Medium"/>
                <a:cs typeface="Franklin Gothic Medium"/>
              </a:rPr>
              <a:t> </a:t>
            </a:r>
            <a:r>
              <a:rPr sz="1900" dirty="0">
                <a:latin typeface="Franklin Gothic Medium"/>
                <a:cs typeface="Franklin Gothic Medium"/>
              </a:rPr>
              <a:t>6.8</a:t>
            </a:r>
            <a:r>
              <a:rPr sz="1900" spc="-35" dirty="0">
                <a:latin typeface="Franklin Gothic Medium"/>
                <a:cs typeface="Franklin Gothic Medium"/>
              </a:rPr>
              <a:t> </a:t>
            </a:r>
            <a:r>
              <a:rPr sz="1900" spc="-10" dirty="0">
                <a:latin typeface="Franklin Gothic Medium"/>
                <a:cs typeface="Franklin Gothic Medium"/>
              </a:rPr>
              <a:t>crores</a:t>
            </a:r>
            <a:endParaRPr sz="1900">
              <a:latin typeface="Franklin Gothic Medium"/>
              <a:cs typeface="Franklin Gothic Medium"/>
            </a:endParaRPr>
          </a:p>
          <a:p>
            <a:pPr marL="1000125" lvl="1" indent="-228600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1000125" algn="l"/>
              </a:tabLst>
            </a:pPr>
            <a:r>
              <a:rPr sz="1900" spc="-10" dirty="0">
                <a:latin typeface="Franklin Gothic Medium"/>
                <a:cs typeface="Franklin Gothic Medium"/>
              </a:rPr>
              <a:t>Time-</a:t>
            </a:r>
            <a:r>
              <a:rPr sz="1900" spc="-45" dirty="0">
                <a:latin typeface="Franklin Gothic Medium"/>
                <a:cs typeface="Franklin Gothic Medium"/>
              </a:rPr>
              <a:t> </a:t>
            </a:r>
            <a:r>
              <a:rPr sz="1900" dirty="0">
                <a:latin typeface="Franklin Gothic Medium"/>
                <a:cs typeface="Franklin Gothic Medium"/>
              </a:rPr>
              <a:t>2</a:t>
            </a:r>
            <a:r>
              <a:rPr sz="1900" spc="-75" dirty="0">
                <a:latin typeface="Franklin Gothic Medium"/>
                <a:cs typeface="Franklin Gothic Medium"/>
              </a:rPr>
              <a:t> </a:t>
            </a:r>
            <a:r>
              <a:rPr sz="1900" spc="-10" dirty="0">
                <a:latin typeface="Franklin Gothic Medium"/>
                <a:cs typeface="Franklin Gothic Medium"/>
              </a:rPr>
              <a:t>months</a:t>
            </a:r>
            <a:endParaRPr sz="1900">
              <a:latin typeface="Franklin Gothic Medium"/>
              <a:cs typeface="Franklin Gothic Medium"/>
            </a:endParaRPr>
          </a:p>
          <a:p>
            <a:pPr marL="713105" indent="-227965">
              <a:lnSpc>
                <a:spcPct val="100000"/>
              </a:lnSpc>
              <a:spcBef>
                <a:spcPts val="550"/>
              </a:spcBef>
              <a:buFont typeface="Arial MT"/>
              <a:buChar char="•"/>
              <a:tabLst>
                <a:tab pos="713105" algn="l"/>
              </a:tabLst>
            </a:pPr>
            <a:r>
              <a:rPr sz="1900" spc="-60" dirty="0">
                <a:latin typeface="Franklin Gothic Medium"/>
                <a:cs typeface="Franklin Gothic Medium"/>
              </a:rPr>
              <a:t>TA-</a:t>
            </a:r>
            <a:r>
              <a:rPr sz="1900" spc="-10" dirty="0">
                <a:latin typeface="Franklin Gothic Medium"/>
                <a:cs typeface="Franklin Gothic Medium"/>
              </a:rPr>
              <a:t> </a:t>
            </a:r>
            <a:r>
              <a:rPr sz="1900" dirty="0">
                <a:latin typeface="Franklin Gothic Medium"/>
                <a:cs typeface="Franklin Gothic Medium"/>
              </a:rPr>
              <a:t>Gender</a:t>
            </a:r>
            <a:r>
              <a:rPr sz="1900" spc="-40" dirty="0">
                <a:latin typeface="Franklin Gothic Medium"/>
                <a:cs typeface="Franklin Gothic Medium"/>
              </a:rPr>
              <a:t> </a:t>
            </a:r>
            <a:r>
              <a:rPr sz="1900" dirty="0">
                <a:latin typeface="Franklin Gothic Medium"/>
                <a:cs typeface="Franklin Gothic Medium"/>
              </a:rPr>
              <a:t>–</a:t>
            </a:r>
            <a:r>
              <a:rPr sz="1900" spc="-40" dirty="0">
                <a:latin typeface="Franklin Gothic Medium"/>
                <a:cs typeface="Franklin Gothic Medium"/>
              </a:rPr>
              <a:t> </a:t>
            </a:r>
            <a:r>
              <a:rPr sz="1900" spc="-10" dirty="0">
                <a:latin typeface="Franklin Gothic Medium"/>
                <a:cs typeface="Franklin Gothic Medium"/>
              </a:rPr>
              <a:t>women,</a:t>
            </a:r>
            <a:endParaRPr sz="1900">
              <a:latin typeface="Franklin Gothic Medium"/>
              <a:cs typeface="Franklin Gothic Medium"/>
            </a:endParaRPr>
          </a:p>
          <a:p>
            <a:pPr marL="914400" lvl="1" indent="-289560">
              <a:lnSpc>
                <a:spcPct val="100000"/>
              </a:lnSpc>
              <a:spcBef>
                <a:spcPts val="555"/>
              </a:spcBef>
              <a:buFont typeface="Arial MT"/>
              <a:buChar char="•"/>
              <a:tabLst>
                <a:tab pos="914400" algn="l"/>
              </a:tabLst>
            </a:pPr>
            <a:r>
              <a:rPr sz="1900" spc="-40" dirty="0">
                <a:latin typeface="Franklin Gothic Medium"/>
                <a:cs typeface="Franklin Gothic Medium"/>
              </a:rPr>
              <a:t>Age</a:t>
            </a:r>
            <a:r>
              <a:rPr sz="1900" spc="-75" dirty="0">
                <a:latin typeface="Franklin Gothic Medium"/>
                <a:cs typeface="Franklin Gothic Medium"/>
              </a:rPr>
              <a:t> </a:t>
            </a:r>
            <a:r>
              <a:rPr sz="1900" spc="-10" dirty="0">
                <a:latin typeface="Franklin Gothic Medium"/>
                <a:cs typeface="Franklin Gothic Medium"/>
              </a:rPr>
              <a:t>group-</a:t>
            </a:r>
            <a:r>
              <a:rPr sz="1900" spc="-85" dirty="0">
                <a:latin typeface="Franklin Gothic Medium"/>
                <a:cs typeface="Franklin Gothic Medium"/>
              </a:rPr>
              <a:t> </a:t>
            </a:r>
            <a:r>
              <a:rPr sz="1900" spc="-10" dirty="0">
                <a:latin typeface="Franklin Gothic Medium"/>
                <a:cs typeface="Franklin Gothic Medium"/>
              </a:rPr>
              <a:t>30-</a:t>
            </a:r>
            <a:r>
              <a:rPr sz="1900" spc="-25" dirty="0">
                <a:latin typeface="Franklin Gothic Medium"/>
                <a:cs typeface="Franklin Gothic Medium"/>
              </a:rPr>
              <a:t>60,</a:t>
            </a:r>
            <a:endParaRPr sz="1900">
              <a:latin typeface="Franklin Gothic Medium"/>
              <a:cs typeface="Franklin Gothic Medium"/>
            </a:endParaRPr>
          </a:p>
          <a:p>
            <a:pPr marL="288925" marR="133985" indent="-288925" algn="r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288925" algn="l"/>
              </a:tabLst>
            </a:pPr>
            <a:r>
              <a:rPr sz="1900" spc="-20" dirty="0">
                <a:latin typeface="Franklin Gothic Medium"/>
                <a:cs typeface="Franklin Gothic Medium"/>
              </a:rPr>
              <a:t>Income-</a:t>
            </a:r>
            <a:r>
              <a:rPr sz="1900" spc="-85" dirty="0">
                <a:latin typeface="Franklin Gothic Medium"/>
                <a:cs typeface="Franklin Gothic Medium"/>
              </a:rPr>
              <a:t> </a:t>
            </a:r>
            <a:r>
              <a:rPr sz="1900" spc="-25" dirty="0">
                <a:latin typeface="Franklin Gothic Medium"/>
                <a:cs typeface="Franklin Gothic Medium"/>
              </a:rPr>
              <a:t>middle</a:t>
            </a:r>
            <a:r>
              <a:rPr sz="1900" spc="-55" dirty="0">
                <a:latin typeface="Franklin Gothic Medium"/>
                <a:cs typeface="Franklin Gothic Medium"/>
              </a:rPr>
              <a:t> </a:t>
            </a:r>
            <a:r>
              <a:rPr sz="1900" dirty="0">
                <a:latin typeface="Franklin Gothic Medium"/>
                <a:cs typeface="Franklin Gothic Medium"/>
              </a:rPr>
              <a:t>(EMI)</a:t>
            </a:r>
            <a:r>
              <a:rPr sz="1900" spc="-25" dirty="0">
                <a:latin typeface="Franklin Gothic Medium"/>
                <a:cs typeface="Franklin Gothic Medium"/>
              </a:rPr>
              <a:t> </a:t>
            </a:r>
            <a:r>
              <a:rPr sz="1900" spc="-110" dirty="0">
                <a:latin typeface="Franklin Gothic Medium"/>
                <a:cs typeface="Franklin Gothic Medium"/>
              </a:rPr>
              <a:t>&amp;</a:t>
            </a:r>
            <a:r>
              <a:rPr sz="1900" spc="-15" dirty="0">
                <a:latin typeface="Franklin Gothic Medium"/>
                <a:cs typeface="Franklin Gothic Medium"/>
              </a:rPr>
              <a:t> </a:t>
            </a:r>
            <a:r>
              <a:rPr sz="1900" spc="-20" dirty="0">
                <a:latin typeface="Franklin Gothic Medium"/>
                <a:cs typeface="Franklin Gothic Medium"/>
              </a:rPr>
              <a:t>high,</a:t>
            </a:r>
            <a:endParaRPr sz="1900">
              <a:latin typeface="Franklin Gothic Medium"/>
              <a:cs typeface="Franklin Gothic Medium"/>
            </a:endParaRPr>
          </a:p>
          <a:p>
            <a:pPr marL="227965" marR="166370" indent="-227965" algn="r">
              <a:lnSpc>
                <a:spcPct val="100000"/>
              </a:lnSpc>
              <a:spcBef>
                <a:spcPts val="555"/>
              </a:spcBef>
              <a:buFont typeface="Arial MT"/>
              <a:buChar char="•"/>
              <a:tabLst>
                <a:tab pos="227965" algn="l"/>
              </a:tabLst>
            </a:pPr>
            <a:r>
              <a:rPr sz="1900" spc="-10" dirty="0">
                <a:latin typeface="Franklin Gothic Medium"/>
                <a:cs typeface="Franklin Gothic Medium"/>
              </a:rPr>
              <a:t>Location-</a:t>
            </a:r>
            <a:r>
              <a:rPr sz="1900" spc="-45" dirty="0">
                <a:latin typeface="Franklin Gothic Medium"/>
                <a:cs typeface="Franklin Gothic Medium"/>
              </a:rPr>
              <a:t> </a:t>
            </a:r>
            <a:r>
              <a:rPr sz="1900" spc="-35" dirty="0">
                <a:latin typeface="Franklin Gothic Medium"/>
                <a:cs typeface="Franklin Gothic Medium"/>
              </a:rPr>
              <a:t>tier-</a:t>
            </a:r>
            <a:r>
              <a:rPr sz="1900" dirty="0">
                <a:latin typeface="Franklin Gothic Medium"/>
                <a:cs typeface="Franklin Gothic Medium"/>
              </a:rPr>
              <a:t>1</a:t>
            </a:r>
            <a:r>
              <a:rPr sz="1900" spc="-10" dirty="0">
                <a:latin typeface="Franklin Gothic Medium"/>
                <a:cs typeface="Franklin Gothic Medium"/>
              </a:rPr>
              <a:t> </a:t>
            </a:r>
            <a:r>
              <a:rPr sz="1900" dirty="0">
                <a:latin typeface="Franklin Gothic Medium"/>
                <a:cs typeface="Franklin Gothic Medium"/>
              </a:rPr>
              <a:t>&amp;</a:t>
            </a:r>
            <a:r>
              <a:rPr sz="1900" spc="-20" dirty="0">
                <a:latin typeface="Franklin Gothic Medium"/>
                <a:cs typeface="Franklin Gothic Medium"/>
              </a:rPr>
              <a:t> </a:t>
            </a:r>
            <a:r>
              <a:rPr sz="1900" spc="-35" dirty="0">
                <a:latin typeface="Franklin Gothic Medium"/>
                <a:cs typeface="Franklin Gothic Medium"/>
              </a:rPr>
              <a:t>tier-</a:t>
            </a:r>
            <a:r>
              <a:rPr sz="1900" dirty="0">
                <a:latin typeface="Franklin Gothic Medium"/>
                <a:cs typeface="Franklin Gothic Medium"/>
              </a:rPr>
              <a:t>2</a:t>
            </a:r>
            <a:r>
              <a:rPr sz="1900" spc="-15" dirty="0">
                <a:latin typeface="Franklin Gothic Medium"/>
                <a:cs typeface="Franklin Gothic Medium"/>
              </a:rPr>
              <a:t> </a:t>
            </a:r>
            <a:r>
              <a:rPr sz="1900" spc="-10" dirty="0">
                <a:latin typeface="Franklin Gothic Medium"/>
                <a:cs typeface="Franklin Gothic Medium"/>
              </a:rPr>
              <a:t>cities</a:t>
            </a:r>
            <a:endParaRPr sz="1900">
              <a:latin typeface="Franklin Gothic Medium"/>
              <a:cs typeface="Franklin Gothic Medium"/>
            </a:endParaRPr>
          </a:p>
          <a:p>
            <a:pPr marL="240665" marR="76200" indent="-228600" algn="r">
              <a:lnSpc>
                <a:spcPts val="1820"/>
              </a:lnSpc>
              <a:spcBef>
                <a:spcPts val="994"/>
              </a:spcBef>
              <a:buFont typeface="Arial MT"/>
              <a:buChar char="•"/>
              <a:tabLst>
                <a:tab pos="280670" algn="l"/>
              </a:tabLst>
            </a:pPr>
            <a:r>
              <a:rPr sz="1900" spc="-25" dirty="0">
                <a:latin typeface="Franklin Gothic Medium"/>
                <a:cs typeface="Franklin Gothic Medium"/>
              </a:rPr>
              <a:t>Project</a:t>
            </a:r>
            <a:r>
              <a:rPr sz="1900" spc="-85" dirty="0">
                <a:latin typeface="Franklin Gothic Medium"/>
                <a:cs typeface="Franklin Gothic Medium"/>
              </a:rPr>
              <a:t> </a:t>
            </a:r>
            <a:r>
              <a:rPr sz="1900" dirty="0">
                <a:latin typeface="Franklin Gothic Medium"/>
                <a:cs typeface="Franklin Gothic Medium"/>
              </a:rPr>
              <a:t>objective-</a:t>
            </a:r>
            <a:r>
              <a:rPr sz="1900" spc="290" dirty="0">
                <a:latin typeface="Franklin Gothic Medium"/>
                <a:cs typeface="Franklin Gothic Medium"/>
              </a:rPr>
              <a:t> </a:t>
            </a:r>
            <a:r>
              <a:rPr sz="1900" spc="-10" dirty="0">
                <a:latin typeface="Franklin Gothic Medium"/>
                <a:cs typeface="Franklin Gothic Medium"/>
              </a:rPr>
              <a:t>To</a:t>
            </a:r>
            <a:r>
              <a:rPr sz="1900" spc="-75" dirty="0">
                <a:latin typeface="Franklin Gothic Medium"/>
                <a:cs typeface="Franklin Gothic Medium"/>
              </a:rPr>
              <a:t> </a:t>
            </a:r>
            <a:r>
              <a:rPr sz="1900" spc="-10" dirty="0">
                <a:latin typeface="Franklin Gothic Medium"/>
                <a:cs typeface="Franklin Gothic Medium"/>
              </a:rPr>
              <a:t>create</a:t>
            </a:r>
            <a:r>
              <a:rPr sz="1900" spc="-95" dirty="0">
                <a:latin typeface="Franklin Gothic Medium"/>
                <a:cs typeface="Franklin Gothic Medium"/>
              </a:rPr>
              <a:t> </a:t>
            </a:r>
            <a:r>
              <a:rPr sz="1900" spc="-25" dirty="0">
                <a:latin typeface="Franklin Gothic Medium"/>
                <a:cs typeface="Franklin Gothic Medium"/>
              </a:rPr>
              <a:t>an 	</a:t>
            </a:r>
            <a:r>
              <a:rPr sz="1900" spc="-20" dirty="0">
                <a:latin typeface="Franklin Gothic Medium"/>
                <a:cs typeface="Franklin Gothic Medium"/>
              </a:rPr>
              <a:t>advertisement</a:t>
            </a:r>
            <a:r>
              <a:rPr sz="1900" spc="-70" dirty="0">
                <a:latin typeface="Franklin Gothic Medium"/>
                <a:cs typeface="Franklin Gothic Medium"/>
              </a:rPr>
              <a:t> </a:t>
            </a:r>
            <a:r>
              <a:rPr sz="1900" dirty="0">
                <a:latin typeface="Franklin Gothic Medium"/>
                <a:cs typeface="Franklin Gothic Medium"/>
              </a:rPr>
              <a:t>that</a:t>
            </a:r>
            <a:r>
              <a:rPr sz="1900" spc="-70" dirty="0">
                <a:latin typeface="Franklin Gothic Medium"/>
                <a:cs typeface="Franklin Gothic Medium"/>
              </a:rPr>
              <a:t> </a:t>
            </a:r>
            <a:r>
              <a:rPr sz="1900" spc="-20" dirty="0">
                <a:latin typeface="Franklin Gothic Medium"/>
                <a:cs typeface="Franklin Gothic Medium"/>
              </a:rPr>
              <a:t>will</a:t>
            </a:r>
            <a:r>
              <a:rPr sz="1900" spc="-45" dirty="0">
                <a:latin typeface="Franklin Gothic Medium"/>
                <a:cs typeface="Franklin Gothic Medium"/>
              </a:rPr>
              <a:t> </a:t>
            </a:r>
            <a:r>
              <a:rPr sz="1900" spc="-10" dirty="0">
                <a:latin typeface="Franklin Gothic Medium"/>
                <a:cs typeface="Franklin Gothic Medium"/>
              </a:rPr>
              <a:t>create</a:t>
            </a:r>
            <a:endParaRPr sz="1900">
              <a:latin typeface="Franklin Gothic Medium"/>
              <a:cs typeface="Franklin Gothic Medium"/>
            </a:endParaRPr>
          </a:p>
          <a:p>
            <a:pPr marL="167640" marR="5080" indent="3175" algn="ctr">
              <a:lnSpc>
                <a:spcPct val="80000"/>
              </a:lnSpc>
              <a:spcBef>
                <a:spcPts val="20"/>
              </a:spcBef>
            </a:pPr>
            <a:r>
              <a:rPr sz="1900" dirty="0">
                <a:latin typeface="Franklin Gothic Medium"/>
                <a:cs typeface="Franklin Gothic Medium"/>
              </a:rPr>
              <a:t>brand</a:t>
            </a:r>
            <a:r>
              <a:rPr sz="1900" spc="-55" dirty="0">
                <a:latin typeface="Franklin Gothic Medium"/>
                <a:cs typeface="Franklin Gothic Medium"/>
              </a:rPr>
              <a:t> </a:t>
            </a:r>
            <a:r>
              <a:rPr sz="1900" spc="-10" dirty="0">
                <a:latin typeface="Franklin Gothic Medium"/>
                <a:cs typeface="Franklin Gothic Medium"/>
              </a:rPr>
              <a:t>awareness</a:t>
            </a:r>
            <a:r>
              <a:rPr sz="1900" spc="-60" dirty="0">
                <a:latin typeface="Franklin Gothic Medium"/>
                <a:cs typeface="Franklin Gothic Medium"/>
              </a:rPr>
              <a:t> </a:t>
            </a:r>
            <a:r>
              <a:rPr sz="1900" dirty="0">
                <a:latin typeface="Franklin Gothic Medium"/>
                <a:cs typeface="Franklin Gothic Medium"/>
              </a:rPr>
              <a:t>in</a:t>
            </a:r>
            <a:r>
              <a:rPr sz="1900" spc="-65" dirty="0">
                <a:latin typeface="Franklin Gothic Medium"/>
                <a:cs typeface="Franklin Gothic Medium"/>
              </a:rPr>
              <a:t> </a:t>
            </a:r>
            <a:r>
              <a:rPr sz="1900" spc="-25" dirty="0">
                <a:latin typeface="Franklin Gothic Medium"/>
                <a:cs typeface="Franklin Gothic Medium"/>
              </a:rPr>
              <a:t>the </a:t>
            </a:r>
            <a:r>
              <a:rPr sz="1900" spc="-10" dirty="0">
                <a:latin typeface="Franklin Gothic Medium"/>
                <a:cs typeface="Franklin Gothic Medium"/>
              </a:rPr>
              <a:t>consumers</a:t>
            </a:r>
            <a:r>
              <a:rPr sz="1900" spc="-40" dirty="0">
                <a:latin typeface="Franklin Gothic Medium"/>
                <a:cs typeface="Franklin Gothic Medium"/>
              </a:rPr>
              <a:t> </a:t>
            </a:r>
            <a:r>
              <a:rPr sz="1900" dirty="0">
                <a:latin typeface="Franklin Gothic Medium"/>
                <a:cs typeface="Franklin Gothic Medium"/>
              </a:rPr>
              <a:t>of</a:t>
            </a:r>
            <a:r>
              <a:rPr sz="1900" spc="-80" dirty="0">
                <a:latin typeface="Franklin Gothic Medium"/>
                <a:cs typeface="Franklin Gothic Medium"/>
              </a:rPr>
              <a:t> </a:t>
            </a:r>
            <a:r>
              <a:rPr sz="1900" dirty="0">
                <a:latin typeface="Franklin Gothic Medium"/>
                <a:cs typeface="Franklin Gothic Medium"/>
              </a:rPr>
              <a:t>the</a:t>
            </a:r>
            <a:r>
              <a:rPr sz="1900" spc="-50" dirty="0">
                <a:latin typeface="Franklin Gothic Medium"/>
                <a:cs typeface="Franklin Gothic Medium"/>
              </a:rPr>
              <a:t> </a:t>
            </a:r>
            <a:r>
              <a:rPr sz="1900" spc="-10" dirty="0">
                <a:latin typeface="Franklin Gothic Medium"/>
                <a:cs typeface="Franklin Gothic Medium"/>
              </a:rPr>
              <a:t>age</a:t>
            </a:r>
            <a:r>
              <a:rPr sz="1900" spc="-85" dirty="0">
                <a:latin typeface="Franklin Gothic Medium"/>
                <a:cs typeface="Franklin Gothic Medium"/>
              </a:rPr>
              <a:t> </a:t>
            </a:r>
            <a:r>
              <a:rPr sz="1900" spc="-10" dirty="0">
                <a:latin typeface="Franklin Gothic Medium"/>
                <a:cs typeface="Franklin Gothic Medium"/>
              </a:rPr>
              <a:t>group</a:t>
            </a:r>
            <a:r>
              <a:rPr sz="1900" spc="-70" dirty="0">
                <a:latin typeface="Franklin Gothic Medium"/>
                <a:cs typeface="Franklin Gothic Medium"/>
              </a:rPr>
              <a:t> </a:t>
            </a:r>
            <a:r>
              <a:rPr sz="1900" spc="-25" dirty="0">
                <a:latin typeface="Franklin Gothic Medium"/>
                <a:cs typeface="Franklin Gothic Medium"/>
              </a:rPr>
              <a:t>30- </a:t>
            </a:r>
            <a:r>
              <a:rPr sz="1900" dirty="0">
                <a:latin typeface="Franklin Gothic Medium"/>
                <a:cs typeface="Franklin Gothic Medium"/>
              </a:rPr>
              <a:t>60</a:t>
            </a:r>
            <a:r>
              <a:rPr sz="1900" spc="-50" dirty="0">
                <a:latin typeface="Franklin Gothic Medium"/>
                <a:cs typeface="Franklin Gothic Medium"/>
              </a:rPr>
              <a:t> </a:t>
            </a:r>
            <a:r>
              <a:rPr sz="1900" spc="-20" dirty="0">
                <a:latin typeface="Franklin Gothic Medium"/>
                <a:cs typeface="Franklin Gothic Medium"/>
              </a:rPr>
              <a:t>with</a:t>
            </a:r>
            <a:r>
              <a:rPr sz="1900" spc="-60" dirty="0">
                <a:latin typeface="Franklin Gothic Medium"/>
                <a:cs typeface="Franklin Gothic Medium"/>
              </a:rPr>
              <a:t> </a:t>
            </a:r>
            <a:r>
              <a:rPr sz="1900" spc="-10" dirty="0">
                <a:latin typeface="Franklin Gothic Medium"/>
                <a:cs typeface="Franklin Gothic Medium"/>
              </a:rPr>
              <a:t>40%</a:t>
            </a:r>
            <a:r>
              <a:rPr sz="1900" spc="-40" dirty="0">
                <a:latin typeface="Franklin Gothic Medium"/>
                <a:cs typeface="Franklin Gothic Medium"/>
              </a:rPr>
              <a:t> </a:t>
            </a:r>
            <a:r>
              <a:rPr sz="1900" spc="-10" dirty="0">
                <a:latin typeface="Franklin Gothic Medium"/>
                <a:cs typeface="Franklin Gothic Medium"/>
              </a:rPr>
              <a:t>change</a:t>
            </a:r>
            <a:r>
              <a:rPr sz="1900" spc="-80" dirty="0">
                <a:latin typeface="Franklin Gothic Medium"/>
                <a:cs typeface="Franklin Gothic Medium"/>
              </a:rPr>
              <a:t> </a:t>
            </a:r>
            <a:r>
              <a:rPr sz="1900" dirty="0">
                <a:latin typeface="Franklin Gothic Medium"/>
                <a:cs typeface="Franklin Gothic Medium"/>
              </a:rPr>
              <a:t>in</a:t>
            </a:r>
            <a:r>
              <a:rPr sz="1900" spc="-80" dirty="0">
                <a:latin typeface="Franklin Gothic Medium"/>
                <a:cs typeface="Franklin Gothic Medium"/>
              </a:rPr>
              <a:t> </a:t>
            </a:r>
            <a:r>
              <a:rPr sz="1900" spc="-50" dirty="0">
                <a:latin typeface="Franklin Gothic Medium"/>
                <a:cs typeface="Franklin Gothic Medium"/>
              </a:rPr>
              <a:t>2 </a:t>
            </a:r>
            <a:r>
              <a:rPr sz="1900" spc="-10" dirty="0">
                <a:latin typeface="Franklin Gothic Medium"/>
                <a:cs typeface="Franklin Gothic Medium"/>
              </a:rPr>
              <a:t>months</a:t>
            </a:r>
            <a:r>
              <a:rPr sz="1900" spc="-105" dirty="0">
                <a:latin typeface="Franklin Gothic Medium"/>
                <a:cs typeface="Franklin Gothic Medium"/>
              </a:rPr>
              <a:t> </a:t>
            </a:r>
            <a:r>
              <a:rPr sz="1900" spc="-10" dirty="0">
                <a:latin typeface="Franklin Gothic Medium"/>
                <a:cs typeface="Franklin Gothic Medium"/>
              </a:rPr>
              <a:t>period.</a:t>
            </a:r>
            <a:endParaRPr sz="19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7430"/>
            <a:ext cx="4636008" cy="683056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94042" y="104902"/>
            <a:ext cx="223710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Spotify</a:t>
            </a:r>
            <a:r>
              <a:rPr spc="-20" dirty="0"/>
              <a:t> </a:t>
            </a:r>
            <a:r>
              <a:rPr dirty="0"/>
              <a:t>Ad</a:t>
            </a:r>
            <a:r>
              <a:rPr spc="-20" dirty="0"/>
              <a:t> </a:t>
            </a:r>
            <a:r>
              <a:rPr dirty="0"/>
              <a:t>for</a:t>
            </a:r>
            <a:r>
              <a:rPr spc="-15" dirty="0"/>
              <a:t> </a:t>
            </a:r>
            <a:r>
              <a:rPr dirty="0"/>
              <a:t>Kia</a:t>
            </a:r>
            <a:r>
              <a:rPr spc="-20" dirty="0"/>
              <a:t> </a:t>
            </a:r>
            <a:r>
              <a:rPr spc="-10" dirty="0"/>
              <a:t>Carnival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715383" y="778890"/>
            <a:ext cx="7185659" cy="5859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139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alibri"/>
                <a:cs typeface="Calibri"/>
              </a:rPr>
              <a:t>Client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Name</a:t>
            </a:r>
            <a:r>
              <a:rPr sz="1200" dirty="0">
                <a:latin typeface="Calibri"/>
                <a:cs typeface="Calibri"/>
              </a:rPr>
              <a:t>: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Kia</a:t>
            </a:r>
            <a:r>
              <a:rPr sz="1200" spc="-7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India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Private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Limited</a:t>
            </a:r>
            <a:endParaRPr sz="1200">
              <a:latin typeface="Calibri"/>
              <a:cs typeface="Calibri"/>
            </a:endParaRPr>
          </a:p>
          <a:p>
            <a:pPr marL="104139">
              <a:lnSpc>
                <a:spcPct val="100000"/>
              </a:lnSpc>
              <a:spcBef>
                <a:spcPts val="1440"/>
              </a:spcBef>
            </a:pPr>
            <a:r>
              <a:rPr sz="1200" b="1" dirty="0">
                <a:latin typeface="Calibri"/>
                <a:cs typeface="Calibri"/>
              </a:rPr>
              <a:t>Project:</a:t>
            </a:r>
            <a:r>
              <a:rPr sz="1200" b="1" spc="-50" dirty="0">
                <a:latin typeface="Calibri"/>
                <a:cs typeface="Calibri"/>
              </a:rPr>
              <a:t> </a:t>
            </a:r>
            <a:r>
              <a:rPr sz="1200" spc="-45" dirty="0">
                <a:latin typeface="Calibri"/>
                <a:cs typeface="Calibri"/>
              </a:rPr>
              <a:t>“An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position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Carnival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Family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Mover”</a:t>
            </a:r>
            <a:endParaRPr sz="1200">
              <a:latin typeface="Calibri"/>
              <a:cs typeface="Calibri"/>
            </a:endParaRPr>
          </a:p>
          <a:p>
            <a:pPr marL="104139">
              <a:lnSpc>
                <a:spcPct val="100000"/>
              </a:lnSpc>
              <a:spcBef>
                <a:spcPts val="1440"/>
              </a:spcBef>
            </a:pPr>
            <a:r>
              <a:rPr sz="1200" b="1" spc="-10" dirty="0">
                <a:latin typeface="Calibri"/>
                <a:cs typeface="Calibri"/>
              </a:rPr>
              <a:t>Objective:</a:t>
            </a:r>
            <a:r>
              <a:rPr sz="1200" b="1" spc="-50" dirty="0">
                <a:latin typeface="Calibri"/>
                <a:cs typeface="Calibri"/>
              </a:rPr>
              <a:t> </a:t>
            </a:r>
            <a:r>
              <a:rPr sz="1200" spc="-50" dirty="0">
                <a:latin typeface="Calibri"/>
                <a:cs typeface="Calibri"/>
              </a:rPr>
              <a:t>To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create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awareness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amongst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traveling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women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age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group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30-</a:t>
            </a:r>
            <a:r>
              <a:rPr sz="1200" dirty="0">
                <a:latin typeface="Calibri"/>
                <a:cs typeface="Calibri"/>
              </a:rPr>
              <a:t>60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years,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the</a:t>
            </a:r>
            <a:endParaRPr sz="1200">
              <a:latin typeface="Calibri"/>
              <a:cs typeface="Calibri"/>
            </a:endParaRPr>
          </a:p>
          <a:p>
            <a:pPr marL="104139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change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40%,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period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2-</a:t>
            </a:r>
            <a:r>
              <a:rPr sz="1200" dirty="0">
                <a:latin typeface="Calibri"/>
                <a:cs typeface="Calibri"/>
              </a:rPr>
              <a:t>3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months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after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start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ad.</a:t>
            </a:r>
            <a:endParaRPr sz="1200">
              <a:latin typeface="Calibri"/>
              <a:cs typeface="Calibri"/>
            </a:endParaRPr>
          </a:p>
          <a:p>
            <a:pPr marL="12700" marR="213995">
              <a:lnSpc>
                <a:spcPct val="100000"/>
              </a:lnSpc>
              <a:spcBef>
                <a:spcPts val="1445"/>
              </a:spcBef>
            </a:pPr>
            <a:r>
              <a:rPr sz="1200" b="1" spc="-10" dirty="0">
                <a:latin typeface="Calibri"/>
                <a:cs typeface="Calibri"/>
              </a:rPr>
              <a:t>Market: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Innova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Crysta,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Toyota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Fortuner,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Hyundai</a:t>
            </a:r>
            <a:r>
              <a:rPr sz="1200" spc="-20" dirty="0">
                <a:latin typeface="Calibri"/>
                <a:cs typeface="Calibri"/>
              </a:rPr>
              <a:t> Alcazar,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XUV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700.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Innova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Crysta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holds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52.91%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market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share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of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segment.</a:t>
            </a:r>
            <a:endParaRPr sz="12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440"/>
              </a:spcBef>
            </a:pPr>
            <a:r>
              <a:rPr sz="1200" b="1" dirty="0">
                <a:latin typeface="Calibri"/>
                <a:cs typeface="Calibri"/>
              </a:rPr>
              <a:t>Client</a:t>
            </a:r>
            <a:r>
              <a:rPr sz="1200" b="1" spc="2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Background</a:t>
            </a:r>
            <a:r>
              <a:rPr sz="1200" b="1" spc="6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&amp;</a:t>
            </a:r>
            <a:r>
              <a:rPr sz="1200" b="1" spc="3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goals:</a:t>
            </a:r>
            <a:r>
              <a:rPr sz="1200" b="1" spc="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Kia</a:t>
            </a:r>
            <a:r>
              <a:rPr sz="1200" spc="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India</a:t>
            </a:r>
            <a:r>
              <a:rPr sz="1200" spc="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Private</a:t>
            </a:r>
            <a:r>
              <a:rPr sz="1200" spc="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Limited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subsidiary</a:t>
            </a:r>
            <a:r>
              <a:rPr sz="1200" spc="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Kia</a:t>
            </a:r>
            <a:r>
              <a:rPr sz="1200" spc="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for</a:t>
            </a:r>
            <a:r>
              <a:rPr sz="1200" spc="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its</a:t>
            </a:r>
            <a:r>
              <a:rPr sz="1200" spc="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operations</a:t>
            </a:r>
            <a:r>
              <a:rPr sz="1200" spc="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India.</a:t>
            </a:r>
            <a:r>
              <a:rPr sz="1200" spc="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company </a:t>
            </a:r>
            <a:r>
              <a:rPr sz="1200" dirty="0">
                <a:latin typeface="Calibri"/>
                <a:cs typeface="Calibri"/>
              </a:rPr>
              <a:t>was</a:t>
            </a:r>
            <a:r>
              <a:rPr sz="1200" spc="8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founded</a:t>
            </a:r>
            <a:r>
              <a:rPr sz="1200" spc="10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1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19</a:t>
            </a:r>
            <a:r>
              <a:rPr sz="1200" spc="9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May</a:t>
            </a:r>
            <a:r>
              <a:rPr sz="1200" spc="1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2017</a:t>
            </a:r>
            <a:r>
              <a:rPr sz="1200" spc="9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following</a:t>
            </a:r>
            <a:r>
              <a:rPr sz="1200" spc="1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</a:t>
            </a:r>
            <a:r>
              <a:rPr sz="1200" spc="10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announcement</a:t>
            </a:r>
            <a:r>
              <a:rPr sz="1200" spc="9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9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1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construction</a:t>
            </a:r>
            <a:r>
              <a:rPr sz="1200" spc="10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10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10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new</a:t>
            </a:r>
            <a:r>
              <a:rPr sz="1200" spc="11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536-</a:t>
            </a:r>
            <a:r>
              <a:rPr sz="1200" dirty="0">
                <a:latin typeface="Calibri"/>
                <a:cs typeface="Calibri"/>
              </a:rPr>
              <a:t>acre</a:t>
            </a:r>
            <a:r>
              <a:rPr sz="1200" spc="1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manufacturing </a:t>
            </a:r>
            <a:r>
              <a:rPr sz="1200" dirty="0">
                <a:latin typeface="Calibri"/>
                <a:cs typeface="Calibri"/>
              </a:rPr>
              <a:t>facility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6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Anantapur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District,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Andhra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Pradesh.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200">
              <a:latin typeface="Calibri"/>
              <a:cs typeface="Calibri"/>
            </a:endParaRPr>
          </a:p>
          <a:p>
            <a:pPr marL="55244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Steps</a:t>
            </a:r>
            <a:r>
              <a:rPr sz="1200" spc="-6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Needed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Accomplish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Goals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Audio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(30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sec.)</a:t>
            </a:r>
            <a:endParaRPr sz="1200">
              <a:latin typeface="Calibri"/>
              <a:cs typeface="Calibri"/>
            </a:endParaRPr>
          </a:p>
          <a:p>
            <a:pPr marL="356870" indent="-344170">
              <a:lnSpc>
                <a:spcPct val="100000"/>
              </a:lnSpc>
              <a:spcBef>
                <a:spcPts val="405"/>
              </a:spcBef>
              <a:buClr>
                <a:srgbClr val="766F6F"/>
              </a:buClr>
              <a:buSzPct val="75000"/>
              <a:buAutoNum type="arabicPeriod"/>
              <a:tabLst>
                <a:tab pos="356870" algn="l"/>
              </a:tabLst>
            </a:pPr>
            <a:r>
              <a:rPr sz="1200" spc="-10" dirty="0">
                <a:latin typeface="Calibri"/>
                <a:cs typeface="Calibri"/>
              </a:rPr>
              <a:t>Script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needs</a:t>
            </a:r>
            <a:r>
              <a:rPr sz="1200" spc="-6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be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written/improved</a:t>
            </a:r>
            <a:endParaRPr sz="1200">
              <a:latin typeface="Calibri"/>
              <a:cs typeface="Calibri"/>
            </a:endParaRPr>
          </a:p>
          <a:p>
            <a:pPr marL="356870" indent="-344170">
              <a:lnSpc>
                <a:spcPct val="100000"/>
              </a:lnSpc>
              <a:buClr>
                <a:srgbClr val="766F6F"/>
              </a:buClr>
              <a:buSzPct val="75000"/>
              <a:buAutoNum type="arabicPeriod"/>
              <a:tabLst>
                <a:tab pos="356870" algn="l"/>
              </a:tabLst>
            </a:pPr>
            <a:r>
              <a:rPr sz="1200" dirty="0">
                <a:latin typeface="Calibri"/>
                <a:cs typeface="Calibri"/>
              </a:rPr>
              <a:t>How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long</a:t>
            </a:r>
            <a:r>
              <a:rPr sz="1200" spc="-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6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Script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–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30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seconds</a:t>
            </a:r>
            <a:endParaRPr sz="12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1445"/>
              </a:spcBef>
            </a:pPr>
            <a:r>
              <a:rPr sz="1200" b="1" spc="-20" dirty="0">
                <a:latin typeface="Calibri"/>
                <a:cs typeface="Calibri"/>
              </a:rPr>
              <a:t>Target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audience: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Gender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–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women,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Age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group-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30-</a:t>
            </a:r>
            <a:r>
              <a:rPr sz="1200" dirty="0">
                <a:latin typeface="Calibri"/>
                <a:cs typeface="Calibri"/>
              </a:rPr>
              <a:t>60,</a:t>
            </a:r>
            <a:r>
              <a:rPr sz="1200" spc="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income-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middle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&amp;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high,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tier-</a:t>
            </a:r>
            <a:r>
              <a:rPr sz="1200" dirty="0">
                <a:latin typeface="Calibri"/>
                <a:cs typeface="Calibri"/>
              </a:rPr>
              <a:t>1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&amp;</a:t>
            </a:r>
            <a:r>
              <a:rPr sz="1200" spc="-10" dirty="0">
                <a:latin typeface="Calibri"/>
                <a:cs typeface="Calibri"/>
              </a:rPr>
              <a:t> tier-</a:t>
            </a:r>
            <a:r>
              <a:rPr sz="1200" dirty="0">
                <a:latin typeface="Calibri"/>
                <a:cs typeface="Calibri"/>
              </a:rPr>
              <a:t>2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cities.</a:t>
            </a:r>
            <a:endParaRPr sz="12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790"/>
              </a:spcBef>
            </a:pPr>
            <a:r>
              <a:rPr sz="1200" b="1" dirty="0">
                <a:latin typeface="Calibri"/>
                <a:cs typeface="Calibri"/>
              </a:rPr>
              <a:t>Product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positioning:</a:t>
            </a:r>
            <a:endParaRPr sz="1200">
              <a:latin typeface="Calibri"/>
              <a:cs typeface="Calibri"/>
            </a:endParaRPr>
          </a:p>
          <a:p>
            <a:pPr marL="356870" lvl="1" indent="-344170">
              <a:lnSpc>
                <a:spcPct val="100000"/>
              </a:lnSpc>
              <a:spcBef>
                <a:spcPts val="819"/>
              </a:spcBef>
              <a:buClr>
                <a:srgbClr val="766F6F"/>
              </a:buClr>
              <a:buSzPct val="75000"/>
              <a:buAutoNum type="arabicPeriod"/>
              <a:tabLst>
                <a:tab pos="356870" algn="l"/>
              </a:tabLst>
            </a:pPr>
            <a:r>
              <a:rPr sz="1200" spc="-10" dirty="0">
                <a:latin typeface="Calibri"/>
                <a:cs typeface="Calibri"/>
              </a:rPr>
              <a:t>Moving</a:t>
            </a:r>
            <a:r>
              <a:rPr sz="1200" spc="-7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people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luxury</a:t>
            </a:r>
            <a:endParaRPr sz="1200">
              <a:latin typeface="Calibri"/>
              <a:cs typeface="Calibri"/>
            </a:endParaRPr>
          </a:p>
          <a:p>
            <a:pPr marL="356870" lvl="1" indent="-344170">
              <a:lnSpc>
                <a:spcPct val="100000"/>
              </a:lnSpc>
              <a:spcBef>
                <a:spcPts val="190"/>
              </a:spcBef>
              <a:buClr>
                <a:srgbClr val="766F6F"/>
              </a:buClr>
              <a:buSzPct val="75000"/>
              <a:buAutoNum type="arabicPeriod"/>
              <a:tabLst>
                <a:tab pos="356870" algn="l"/>
              </a:tabLst>
            </a:pPr>
            <a:r>
              <a:rPr sz="1200" spc="-10" dirty="0">
                <a:latin typeface="Calibri"/>
                <a:cs typeface="Calibri"/>
              </a:rPr>
              <a:t>space,</a:t>
            </a:r>
            <a:r>
              <a:rPr sz="1200" spc="-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comfort</a:t>
            </a:r>
            <a:r>
              <a:rPr sz="1200" spc="-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luxury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it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promises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the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rear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passengers</a:t>
            </a:r>
            <a:endParaRPr sz="1200">
              <a:latin typeface="Calibri"/>
              <a:cs typeface="Calibri"/>
            </a:endParaRPr>
          </a:p>
          <a:p>
            <a:pPr marL="356870" lvl="1" indent="-344170">
              <a:lnSpc>
                <a:spcPct val="100000"/>
              </a:lnSpc>
              <a:buClr>
                <a:srgbClr val="766F6F"/>
              </a:buClr>
              <a:buSzPct val="75000"/>
              <a:buAutoNum type="arabicPeriod"/>
              <a:tabLst>
                <a:tab pos="356870" algn="l"/>
              </a:tabLst>
            </a:pPr>
            <a:r>
              <a:rPr sz="1200" spc="-20" dirty="0">
                <a:latin typeface="Calibri"/>
                <a:cs typeface="Calibri"/>
              </a:rPr>
              <a:t>premium-</a:t>
            </a:r>
            <a:r>
              <a:rPr sz="1200" spc="-10" dirty="0">
                <a:latin typeface="Calibri"/>
                <a:cs typeface="Calibri"/>
              </a:rPr>
              <a:t>ness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of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experience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85"/>
              </a:spcBef>
            </a:pPr>
            <a:endParaRPr sz="1200">
              <a:latin typeface="Calibri"/>
              <a:cs typeface="Calibri"/>
            </a:endParaRPr>
          </a:p>
          <a:p>
            <a:pPr marL="48895" algn="just">
              <a:lnSpc>
                <a:spcPct val="100000"/>
              </a:lnSpc>
            </a:pPr>
            <a:r>
              <a:rPr sz="1200" b="1" dirty="0">
                <a:latin typeface="Calibri"/>
                <a:cs typeface="Calibri"/>
              </a:rPr>
              <a:t>Major</a:t>
            </a:r>
            <a:r>
              <a:rPr sz="1200" b="1" spc="-5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selling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idea: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spc="-50" dirty="0">
                <a:latin typeface="Calibri"/>
                <a:cs typeface="Calibri"/>
              </a:rPr>
              <a:t>“A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journey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well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shared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journey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well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enjoyed-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Women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travel</a:t>
            </a:r>
            <a:r>
              <a:rPr sz="1200" spc="-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world”</a:t>
            </a:r>
            <a:endParaRPr sz="12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1445"/>
              </a:spcBef>
            </a:pPr>
            <a:r>
              <a:rPr sz="1200" b="1" dirty="0">
                <a:latin typeface="Calibri"/>
                <a:cs typeface="Calibri"/>
              </a:rPr>
              <a:t>Brand</a:t>
            </a:r>
            <a:r>
              <a:rPr sz="1200" b="1" spc="-40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Personality: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Kia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Carnival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considered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plush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people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mover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or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party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central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wheels.</a:t>
            </a:r>
            <a:endParaRPr sz="12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1415"/>
              </a:spcBef>
            </a:pPr>
            <a:r>
              <a:rPr sz="1200" b="1" dirty="0">
                <a:latin typeface="Calibri"/>
                <a:cs typeface="Calibri"/>
              </a:rPr>
              <a:t>Does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the product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solve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any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consumer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problem?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Customers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can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get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car</a:t>
            </a:r>
            <a:r>
              <a:rPr sz="1200" spc="-10" dirty="0">
                <a:latin typeface="Calibri"/>
                <a:cs typeface="Calibri"/>
              </a:rPr>
              <a:t> customized</a:t>
            </a:r>
            <a:r>
              <a:rPr sz="1200" dirty="0">
                <a:latin typeface="Calibri"/>
                <a:cs typeface="Calibri"/>
              </a:rPr>
              <a:t> to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suit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their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tastes,</a:t>
            </a:r>
            <a:endParaRPr sz="12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25"/>
              </a:spcBef>
            </a:pPr>
            <a:r>
              <a:rPr sz="1200" spc="-10" dirty="0">
                <a:latin typeface="Calibri"/>
                <a:cs typeface="Calibri"/>
              </a:rPr>
              <a:t>preferences</a:t>
            </a:r>
            <a:r>
              <a:rPr sz="1200" dirty="0">
                <a:latin typeface="Calibri"/>
                <a:cs typeface="Calibri"/>
              </a:rPr>
              <a:t> 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needs.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883022" y="82372"/>
            <a:ext cx="6899275" cy="6612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alibri"/>
                <a:cs typeface="Calibri"/>
              </a:rPr>
              <a:t>Message/</a:t>
            </a:r>
            <a:r>
              <a:rPr sz="1200" b="1" spc="2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tone:</a:t>
            </a:r>
            <a:r>
              <a:rPr sz="1200" b="1" spc="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Music</a:t>
            </a:r>
            <a:r>
              <a:rPr sz="1200" spc="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appeal</a:t>
            </a:r>
            <a:r>
              <a:rPr sz="1200" spc="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&amp;</a:t>
            </a:r>
            <a:r>
              <a:rPr sz="1200" spc="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adventure</a:t>
            </a:r>
            <a:r>
              <a:rPr sz="1200" spc="7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appeal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-</a:t>
            </a:r>
            <a:r>
              <a:rPr sz="1200" spc="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group</a:t>
            </a:r>
            <a:r>
              <a:rPr sz="1200" spc="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working</a:t>
            </a:r>
            <a:r>
              <a:rPr sz="1200" spc="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women</a:t>
            </a:r>
            <a:r>
              <a:rPr sz="1200" spc="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decides</a:t>
            </a:r>
            <a:r>
              <a:rPr sz="1200" spc="7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</a:t>
            </a:r>
            <a:r>
              <a:rPr sz="1200" spc="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adventure</a:t>
            </a:r>
            <a:r>
              <a:rPr sz="1200" spc="3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trip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Calibri"/>
                <a:cs typeface="Calibri"/>
              </a:rPr>
              <a:t>with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music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having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highbeats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playing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background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woman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sharing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Kia</a:t>
            </a:r>
            <a:r>
              <a:rPr sz="1200" spc="-10" dirty="0">
                <a:latin typeface="Calibri"/>
                <a:cs typeface="Calibri"/>
              </a:rPr>
              <a:t> carnival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features.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200" b="1" dirty="0">
                <a:latin typeface="Calibri"/>
                <a:cs typeface="Calibri"/>
              </a:rPr>
              <a:t>Media: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Spotify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200" b="1" dirty="0">
                <a:latin typeface="Calibri"/>
                <a:cs typeface="Calibri"/>
              </a:rPr>
              <a:t>Anything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included/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avoided</a:t>
            </a:r>
            <a:r>
              <a:rPr sz="1200" b="1" spc="-4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in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ad:</a:t>
            </a:r>
            <a:r>
              <a:rPr sz="1200" b="1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features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kia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carnival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should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mentioned.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200" b="1" dirty="0">
                <a:latin typeface="Calibri"/>
                <a:cs typeface="Calibri"/>
              </a:rPr>
              <a:t>Client's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budget: </a:t>
            </a:r>
            <a:r>
              <a:rPr sz="1200" dirty="0">
                <a:latin typeface="Calibri"/>
                <a:cs typeface="Calibri"/>
              </a:rPr>
              <a:t>70,000</a:t>
            </a:r>
            <a:r>
              <a:rPr sz="1200" spc="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–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80,000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ad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set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average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CPM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(cost-per-</a:t>
            </a:r>
            <a:r>
              <a:rPr sz="1200" dirty="0">
                <a:latin typeface="Calibri"/>
                <a:cs typeface="Calibri"/>
              </a:rPr>
              <a:t>thousand-</a:t>
            </a:r>
            <a:r>
              <a:rPr sz="1200" spc="-10" dirty="0">
                <a:latin typeface="Calibri"/>
                <a:cs typeface="Calibri"/>
              </a:rPr>
              <a:t>impressions)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1500-</a:t>
            </a:r>
            <a:r>
              <a:rPr sz="1200" spc="-10" dirty="0">
                <a:latin typeface="Calibri"/>
                <a:cs typeface="Calibri"/>
              </a:rPr>
              <a:t>2000.</a:t>
            </a:r>
            <a:endParaRPr sz="1200">
              <a:latin typeface="Calibri"/>
              <a:cs typeface="Calibri"/>
            </a:endParaRPr>
          </a:p>
          <a:p>
            <a:pPr marL="12700" marR="3669029" algn="just">
              <a:lnSpc>
                <a:spcPct val="200100"/>
              </a:lnSpc>
            </a:pPr>
            <a:r>
              <a:rPr sz="1200" b="1" dirty="0">
                <a:latin typeface="Calibri"/>
                <a:cs typeface="Calibri"/>
              </a:rPr>
              <a:t>Delivery</a:t>
            </a:r>
            <a:r>
              <a:rPr sz="1200" b="1" spc="-4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timelines: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30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seconds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during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7pm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10pm </a:t>
            </a:r>
            <a:r>
              <a:rPr sz="1200" b="1" dirty="0">
                <a:latin typeface="Calibri"/>
                <a:cs typeface="Calibri"/>
              </a:rPr>
              <a:t>Time</a:t>
            </a:r>
            <a:r>
              <a:rPr sz="1200" b="1" spc="-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period of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the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ad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going</a:t>
            </a:r>
            <a:r>
              <a:rPr sz="1200" b="1" spc="1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on media:</a:t>
            </a:r>
            <a:r>
              <a:rPr sz="1200" b="1" spc="-4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2-</a:t>
            </a:r>
            <a:r>
              <a:rPr sz="1200" dirty="0">
                <a:latin typeface="Calibri"/>
                <a:cs typeface="Calibri"/>
              </a:rPr>
              <a:t>3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months </a:t>
            </a:r>
            <a:r>
              <a:rPr sz="1200" b="1" spc="-10" dirty="0">
                <a:latin typeface="Calibri"/>
                <a:cs typeface="Calibri"/>
              </a:rPr>
              <a:t>Coverage: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Tier-</a:t>
            </a:r>
            <a:r>
              <a:rPr sz="1200" dirty="0">
                <a:latin typeface="Calibri"/>
                <a:cs typeface="Calibri"/>
              </a:rPr>
              <a:t>1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Tier-</a:t>
            </a:r>
            <a:r>
              <a:rPr sz="1200" dirty="0">
                <a:latin typeface="Calibri"/>
                <a:cs typeface="Calibri"/>
              </a:rPr>
              <a:t>2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cities</a:t>
            </a:r>
            <a:endParaRPr sz="1200">
              <a:latin typeface="Calibri"/>
              <a:cs typeface="Calibri"/>
            </a:endParaRPr>
          </a:p>
          <a:p>
            <a:pPr marL="12700" marR="8890">
              <a:lnSpc>
                <a:spcPct val="100000"/>
              </a:lnSpc>
              <a:spcBef>
                <a:spcPts val="1445"/>
              </a:spcBef>
            </a:pPr>
            <a:r>
              <a:rPr sz="1200" b="1" dirty="0">
                <a:latin typeface="Calibri"/>
                <a:cs typeface="Calibri"/>
              </a:rPr>
              <a:t>How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will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the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ad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be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measured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over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a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period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of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time:</a:t>
            </a:r>
            <a:r>
              <a:rPr sz="1200" b="1" spc="2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delivery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metrics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like ads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served,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reach,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frequency,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and </a:t>
            </a:r>
            <a:r>
              <a:rPr sz="1200" dirty="0">
                <a:latin typeface="Calibri"/>
                <a:cs typeface="Calibri"/>
              </a:rPr>
              <a:t>completion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rate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can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be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measured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using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Studio,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Spotify's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self-</a:t>
            </a:r>
            <a:r>
              <a:rPr sz="1200" dirty="0">
                <a:latin typeface="Calibri"/>
                <a:cs typeface="Calibri"/>
              </a:rPr>
              <a:t>serve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ad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manager.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15"/>
              </a:spcBef>
            </a:pP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Script</a:t>
            </a:r>
            <a:r>
              <a:rPr sz="1200" b="1" u="heavy" spc="-4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for</a:t>
            </a:r>
            <a:r>
              <a:rPr sz="1200" b="1" u="heavy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spotify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audio</a:t>
            </a:r>
            <a:r>
              <a:rPr sz="1200" b="1" u="heavy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heavy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ad: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200" dirty="0">
                <a:latin typeface="Calibri"/>
                <a:cs typeface="Calibri"/>
              </a:rPr>
              <a:t>Client: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Kia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India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Private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Limited</a:t>
            </a:r>
            <a:endParaRPr sz="1200">
              <a:latin typeface="Calibri"/>
              <a:cs typeface="Calibri"/>
            </a:endParaRPr>
          </a:p>
          <a:p>
            <a:pPr marL="12700" marR="572135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Calibri"/>
                <a:cs typeface="Calibri"/>
              </a:rPr>
              <a:t>Brand: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Kia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Carnival </a:t>
            </a:r>
            <a:r>
              <a:rPr sz="1200" dirty="0">
                <a:latin typeface="Calibri"/>
                <a:cs typeface="Calibri"/>
              </a:rPr>
              <a:t>Length:30</a:t>
            </a:r>
            <a:r>
              <a:rPr sz="1200" spc="-7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seconds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200" b="1" dirty="0">
                <a:latin typeface="Calibri"/>
                <a:cs typeface="Calibri"/>
              </a:rPr>
              <a:t>SFX-</a:t>
            </a:r>
            <a:r>
              <a:rPr sz="1200" b="1" spc="-6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Audio-</a:t>
            </a:r>
            <a:r>
              <a:rPr sz="1200" dirty="0">
                <a:latin typeface="Calibri"/>
                <a:cs typeface="Calibri"/>
              </a:rPr>
              <a:t>Adventurous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music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latin typeface="Calibri"/>
                <a:cs typeface="Calibri"/>
              </a:rPr>
              <a:t>Woman1: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Let’s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take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break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go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adventure.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latin typeface="Calibri"/>
                <a:cs typeface="Calibri"/>
              </a:rPr>
              <a:t>Woman2: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Great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idea.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But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are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7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people.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Where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do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find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vehicle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that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suits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our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needs?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latin typeface="Calibri"/>
                <a:cs typeface="Calibri"/>
              </a:rPr>
              <a:t>Woman3</a:t>
            </a:r>
            <a:r>
              <a:rPr sz="1200" spc="-10" dirty="0">
                <a:latin typeface="Calibri"/>
                <a:cs typeface="Calibri"/>
              </a:rPr>
              <a:t>: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Don’t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worry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about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that.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Let’s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go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my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new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Kia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Carnival.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latin typeface="Calibri"/>
                <a:cs typeface="Calibri"/>
              </a:rPr>
              <a:t>Woman1: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comfortable</a:t>
            </a:r>
            <a:r>
              <a:rPr sz="1200" spc="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for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all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us?</a:t>
            </a:r>
            <a:endParaRPr sz="12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1200" b="1" dirty="0">
                <a:latin typeface="Calibri"/>
                <a:cs typeface="Calibri"/>
              </a:rPr>
              <a:t>Woman3:</a:t>
            </a:r>
            <a:r>
              <a:rPr sz="1200" b="1" spc="20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Kia</a:t>
            </a:r>
            <a:r>
              <a:rPr sz="1200" spc="2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Carnival</a:t>
            </a:r>
            <a:r>
              <a:rPr sz="1200" spc="2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has</a:t>
            </a:r>
            <a:r>
              <a:rPr sz="1200" spc="204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dual</a:t>
            </a:r>
            <a:r>
              <a:rPr sz="1200" spc="19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sunroof,</a:t>
            </a:r>
            <a:r>
              <a:rPr sz="1200" spc="2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one-</a:t>
            </a:r>
            <a:r>
              <a:rPr sz="1200" dirty="0">
                <a:latin typeface="Calibri"/>
                <a:cs typeface="Calibri"/>
              </a:rPr>
              <a:t>touch</a:t>
            </a:r>
            <a:r>
              <a:rPr sz="1200" spc="19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power</a:t>
            </a:r>
            <a:r>
              <a:rPr sz="1200" spc="19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sliding</a:t>
            </a:r>
            <a:r>
              <a:rPr sz="1200" spc="2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doors,</a:t>
            </a:r>
            <a:r>
              <a:rPr sz="1200" spc="2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Projector</a:t>
            </a:r>
            <a:r>
              <a:rPr sz="1200" spc="20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bulb</a:t>
            </a:r>
            <a:r>
              <a:rPr sz="1200" spc="19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headlamps</a:t>
            </a:r>
            <a:r>
              <a:rPr sz="1200" spc="2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&amp;</a:t>
            </a:r>
            <a:r>
              <a:rPr sz="1200" spc="19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Fog </a:t>
            </a:r>
            <a:r>
              <a:rPr sz="1200" dirty="0">
                <a:latin typeface="Calibri"/>
                <a:cs typeface="Calibri"/>
              </a:rPr>
              <a:t>lamps,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Premium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Leather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Seats,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LED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Rear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combination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lamps 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many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more.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You </a:t>
            </a:r>
            <a:r>
              <a:rPr sz="1200" dirty="0">
                <a:latin typeface="Calibri"/>
                <a:cs typeface="Calibri"/>
              </a:rPr>
              <a:t>can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also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get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your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Kia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Carnival customized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suit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your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preferences.</a:t>
            </a:r>
            <a:endParaRPr sz="12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1200" b="1" spc="-10" dirty="0">
                <a:latin typeface="Calibri"/>
                <a:cs typeface="Calibri"/>
              </a:rPr>
              <a:t>Woman2: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Perfect,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Let’s</a:t>
            </a:r>
            <a:r>
              <a:rPr sz="1200" spc="-20" dirty="0">
                <a:latin typeface="Calibri"/>
                <a:cs typeface="Calibri"/>
              </a:rPr>
              <a:t> go!!!</a:t>
            </a:r>
            <a:endParaRPr sz="12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1440"/>
              </a:spcBef>
            </a:pPr>
            <a:r>
              <a:rPr sz="1200" b="1" dirty="0">
                <a:latin typeface="Calibri"/>
                <a:cs typeface="Calibri"/>
              </a:rPr>
              <a:t>VO:</a:t>
            </a:r>
            <a:r>
              <a:rPr sz="1200" b="1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Click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this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link to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visit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Kia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Carnival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website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for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more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info.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63600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0207752" y="0"/>
            <a:ext cx="1984375" cy="6858000"/>
          </a:xfrm>
          <a:custGeom>
            <a:avLst/>
            <a:gdLst/>
            <a:ahLst/>
            <a:cxnLst/>
            <a:rect l="l" t="t" r="r" b="b"/>
            <a:pathLst>
              <a:path w="1984375" h="6858000">
                <a:moveTo>
                  <a:pt x="1984248" y="0"/>
                </a:moveTo>
                <a:lnTo>
                  <a:pt x="607059" y="0"/>
                </a:lnTo>
                <a:lnTo>
                  <a:pt x="561937" y="15623"/>
                </a:lnTo>
                <a:lnTo>
                  <a:pt x="517069" y="31807"/>
                </a:lnTo>
                <a:lnTo>
                  <a:pt x="427693" y="64609"/>
                </a:lnTo>
                <a:lnTo>
                  <a:pt x="382979" y="80606"/>
                </a:lnTo>
                <a:lnTo>
                  <a:pt x="338111" y="95918"/>
                </a:lnTo>
                <a:lnTo>
                  <a:pt x="292989" y="110235"/>
                </a:lnTo>
                <a:lnTo>
                  <a:pt x="304323" y="129627"/>
                </a:lnTo>
                <a:lnTo>
                  <a:pt x="315658" y="137350"/>
                </a:lnTo>
                <a:lnTo>
                  <a:pt x="326993" y="137739"/>
                </a:lnTo>
                <a:lnTo>
                  <a:pt x="338327" y="135127"/>
                </a:lnTo>
                <a:lnTo>
                  <a:pt x="429561" y="120903"/>
                </a:lnTo>
                <a:lnTo>
                  <a:pt x="475313" y="112458"/>
                </a:lnTo>
                <a:lnTo>
                  <a:pt x="520822" y="101938"/>
                </a:lnTo>
                <a:lnTo>
                  <a:pt x="565837" y="88455"/>
                </a:lnTo>
                <a:lnTo>
                  <a:pt x="610107" y="71120"/>
                </a:lnTo>
                <a:lnTo>
                  <a:pt x="626227" y="67397"/>
                </a:lnTo>
                <a:lnTo>
                  <a:pt x="641810" y="68008"/>
                </a:lnTo>
                <a:lnTo>
                  <a:pt x="655131" y="74620"/>
                </a:lnTo>
                <a:lnTo>
                  <a:pt x="664464" y="88900"/>
                </a:lnTo>
                <a:lnTo>
                  <a:pt x="669557" y="113069"/>
                </a:lnTo>
                <a:lnTo>
                  <a:pt x="664448" y="132905"/>
                </a:lnTo>
                <a:lnTo>
                  <a:pt x="637286" y="163575"/>
                </a:lnTo>
                <a:lnTo>
                  <a:pt x="579548" y="188468"/>
                </a:lnTo>
                <a:lnTo>
                  <a:pt x="519429" y="192024"/>
                </a:lnTo>
                <a:lnTo>
                  <a:pt x="469717" y="203738"/>
                </a:lnTo>
                <a:lnTo>
                  <a:pt x="428733" y="221690"/>
                </a:lnTo>
                <a:lnTo>
                  <a:pt x="395636" y="246761"/>
                </a:lnTo>
                <a:lnTo>
                  <a:pt x="369588" y="279832"/>
                </a:lnTo>
                <a:lnTo>
                  <a:pt x="349749" y="321787"/>
                </a:lnTo>
                <a:lnTo>
                  <a:pt x="335279" y="373507"/>
                </a:lnTo>
                <a:lnTo>
                  <a:pt x="382065" y="358097"/>
                </a:lnTo>
                <a:lnTo>
                  <a:pt x="428770" y="354541"/>
                </a:lnTo>
                <a:lnTo>
                  <a:pt x="475313" y="357504"/>
                </a:lnTo>
                <a:lnTo>
                  <a:pt x="521612" y="361653"/>
                </a:lnTo>
                <a:lnTo>
                  <a:pt x="567587" y="361653"/>
                </a:lnTo>
                <a:lnTo>
                  <a:pt x="613155" y="352171"/>
                </a:lnTo>
                <a:lnTo>
                  <a:pt x="632573" y="350337"/>
                </a:lnTo>
                <a:lnTo>
                  <a:pt x="650859" y="356171"/>
                </a:lnTo>
                <a:lnTo>
                  <a:pt x="662358" y="370673"/>
                </a:lnTo>
                <a:lnTo>
                  <a:pt x="661416" y="394842"/>
                </a:lnTo>
                <a:lnTo>
                  <a:pt x="639921" y="439292"/>
                </a:lnTo>
                <a:lnTo>
                  <a:pt x="645735" y="450850"/>
                </a:lnTo>
                <a:lnTo>
                  <a:pt x="711836" y="442293"/>
                </a:lnTo>
                <a:lnTo>
                  <a:pt x="749210" y="392731"/>
                </a:lnTo>
                <a:lnTo>
                  <a:pt x="761111" y="359283"/>
                </a:lnTo>
                <a:lnTo>
                  <a:pt x="773662" y="342892"/>
                </a:lnTo>
                <a:lnTo>
                  <a:pt x="791321" y="332168"/>
                </a:lnTo>
                <a:lnTo>
                  <a:pt x="811242" y="328779"/>
                </a:lnTo>
                <a:lnTo>
                  <a:pt x="830579" y="334391"/>
                </a:lnTo>
                <a:lnTo>
                  <a:pt x="846625" y="349170"/>
                </a:lnTo>
                <a:lnTo>
                  <a:pt x="852455" y="369950"/>
                </a:lnTo>
                <a:lnTo>
                  <a:pt x="852618" y="393398"/>
                </a:lnTo>
                <a:lnTo>
                  <a:pt x="851662" y="416178"/>
                </a:lnTo>
                <a:lnTo>
                  <a:pt x="836977" y="476630"/>
                </a:lnTo>
                <a:lnTo>
                  <a:pt x="788289" y="505078"/>
                </a:lnTo>
                <a:lnTo>
                  <a:pt x="749552" y="516413"/>
                </a:lnTo>
                <a:lnTo>
                  <a:pt x="709374" y="529081"/>
                </a:lnTo>
                <a:lnTo>
                  <a:pt x="619125" y="558419"/>
                </a:lnTo>
                <a:lnTo>
                  <a:pt x="670391" y="577421"/>
                </a:lnTo>
                <a:lnTo>
                  <a:pt x="716549" y="582422"/>
                </a:lnTo>
                <a:lnTo>
                  <a:pt x="759303" y="575421"/>
                </a:lnTo>
                <a:lnTo>
                  <a:pt x="800353" y="558419"/>
                </a:lnTo>
                <a:lnTo>
                  <a:pt x="842315" y="538676"/>
                </a:lnTo>
                <a:lnTo>
                  <a:pt x="886752" y="520810"/>
                </a:lnTo>
                <a:lnTo>
                  <a:pt x="931049" y="509260"/>
                </a:lnTo>
                <a:lnTo>
                  <a:pt x="972590" y="508464"/>
                </a:lnTo>
                <a:lnTo>
                  <a:pt x="1008761" y="522859"/>
                </a:lnTo>
                <a:lnTo>
                  <a:pt x="1056037" y="546840"/>
                </a:lnTo>
                <a:lnTo>
                  <a:pt x="1100704" y="554265"/>
                </a:lnTo>
                <a:lnTo>
                  <a:pt x="1143781" y="550766"/>
                </a:lnTo>
                <a:lnTo>
                  <a:pt x="1186284" y="541976"/>
                </a:lnTo>
                <a:lnTo>
                  <a:pt x="1229232" y="533526"/>
                </a:lnTo>
                <a:lnTo>
                  <a:pt x="1275348" y="525074"/>
                </a:lnTo>
                <a:lnTo>
                  <a:pt x="1304266" y="515913"/>
                </a:lnTo>
                <a:lnTo>
                  <a:pt x="1321717" y="506336"/>
                </a:lnTo>
                <a:lnTo>
                  <a:pt x="1345155" y="487097"/>
                </a:lnTo>
                <a:lnTo>
                  <a:pt x="1362606" y="478020"/>
                </a:lnTo>
                <a:lnTo>
                  <a:pt x="1391524" y="469692"/>
                </a:lnTo>
                <a:lnTo>
                  <a:pt x="1437640" y="462407"/>
                </a:lnTo>
                <a:lnTo>
                  <a:pt x="1483860" y="454461"/>
                </a:lnTo>
                <a:lnTo>
                  <a:pt x="1533175" y="446849"/>
                </a:lnTo>
                <a:lnTo>
                  <a:pt x="1587587" y="447905"/>
                </a:lnTo>
                <a:lnTo>
                  <a:pt x="1649095" y="465963"/>
                </a:lnTo>
                <a:lnTo>
                  <a:pt x="1593939" y="493997"/>
                </a:lnTo>
                <a:lnTo>
                  <a:pt x="1541379" y="519345"/>
                </a:lnTo>
                <a:lnTo>
                  <a:pt x="1491170" y="542324"/>
                </a:lnTo>
                <a:lnTo>
                  <a:pt x="1443070" y="563248"/>
                </a:lnTo>
                <a:lnTo>
                  <a:pt x="1396835" y="582434"/>
                </a:lnTo>
                <a:lnTo>
                  <a:pt x="1352224" y="600197"/>
                </a:lnTo>
                <a:lnTo>
                  <a:pt x="1308993" y="616853"/>
                </a:lnTo>
                <a:lnTo>
                  <a:pt x="1185155" y="663335"/>
                </a:lnTo>
                <a:lnTo>
                  <a:pt x="1145017" y="678720"/>
                </a:lnTo>
                <a:lnTo>
                  <a:pt x="1105046" y="694576"/>
                </a:lnTo>
                <a:lnTo>
                  <a:pt x="1064998" y="711219"/>
                </a:lnTo>
                <a:lnTo>
                  <a:pt x="1024631" y="728965"/>
                </a:lnTo>
                <a:lnTo>
                  <a:pt x="983702" y="748130"/>
                </a:lnTo>
                <a:lnTo>
                  <a:pt x="941967" y="769029"/>
                </a:lnTo>
                <a:lnTo>
                  <a:pt x="899185" y="791978"/>
                </a:lnTo>
                <a:lnTo>
                  <a:pt x="855113" y="817293"/>
                </a:lnTo>
                <a:lnTo>
                  <a:pt x="809507" y="845290"/>
                </a:lnTo>
                <a:lnTo>
                  <a:pt x="762125" y="876283"/>
                </a:lnTo>
                <a:lnTo>
                  <a:pt x="712724" y="910589"/>
                </a:lnTo>
                <a:lnTo>
                  <a:pt x="724058" y="923258"/>
                </a:lnTo>
                <a:lnTo>
                  <a:pt x="735393" y="926591"/>
                </a:lnTo>
                <a:lnTo>
                  <a:pt x="746728" y="924591"/>
                </a:lnTo>
                <a:lnTo>
                  <a:pt x="758063" y="921258"/>
                </a:lnTo>
                <a:lnTo>
                  <a:pt x="776831" y="917701"/>
                </a:lnTo>
                <a:lnTo>
                  <a:pt x="795051" y="916813"/>
                </a:lnTo>
                <a:lnTo>
                  <a:pt x="809890" y="925258"/>
                </a:lnTo>
                <a:lnTo>
                  <a:pt x="818515" y="949705"/>
                </a:lnTo>
                <a:lnTo>
                  <a:pt x="816967" y="973097"/>
                </a:lnTo>
                <a:lnTo>
                  <a:pt x="808323" y="990155"/>
                </a:lnTo>
                <a:lnTo>
                  <a:pt x="793440" y="1001212"/>
                </a:lnTo>
                <a:lnTo>
                  <a:pt x="773176" y="1006601"/>
                </a:lnTo>
                <a:lnTo>
                  <a:pt x="721622" y="1019075"/>
                </a:lnTo>
                <a:lnTo>
                  <a:pt x="671823" y="1038053"/>
                </a:lnTo>
                <a:lnTo>
                  <a:pt x="623342" y="1061475"/>
                </a:lnTo>
                <a:lnTo>
                  <a:pt x="575738" y="1087280"/>
                </a:lnTo>
                <a:lnTo>
                  <a:pt x="528574" y="1113409"/>
                </a:lnTo>
                <a:lnTo>
                  <a:pt x="479059" y="1149413"/>
                </a:lnTo>
                <a:lnTo>
                  <a:pt x="466084" y="1178917"/>
                </a:lnTo>
                <a:lnTo>
                  <a:pt x="468122" y="1220089"/>
                </a:lnTo>
                <a:lnTo>
                  <a:pt x="489269" y="1226423"/>
                </a:lnTo>
                <a:lnTo>
                  <a:pt x="508142" y="1222756"/>
                </a:lnTo>
                <a:lnTo>
                  <a:pt x="525897" y="1215088"/>
                </a:lnTo>
                <a:lnTo>
                  <a:pt x="543687" y="1209421"/>
                </a:lnTo>
                <a:lnTo>
                  <a:pt x="566370" y="1209754"/>
                </a:lnTo>
                <a:lnTo>
                  <a:pt x="591613" y="1214755"/>
                </a:lnTo>
                <a:lnTo>
                  <a:pt x="609498" y="1222422"/>
                </a:lnTo>
                <a:lnTo>
                  <a:pt x="610107" y="1230757"/>
                </a:lnTo>
                <a:lnTo>
                  <a:pt x="589847" y="1254348"/>
                </a:lnTo>
                <a:lnTo>
                  <a:pt x="590982" y="1283175"/>
                </a:lnTo>
                <a:lnTo>
                  <a:pt x="612130" y="1339544"/>
                </a:lnTo>
                <a:lnTo>
                  <a:pt x="609487" y="1358591"/>
                </a:lnTo>
                <a:lnTo>
                  <a:pt x="582929" y="1365885"/>
                </a:lnTo>
                <a:lnTo>
                  <a:pt x="538798" y="1371747"/>
                </a:lnTo>
                <a:lnTo>
                  <a:pt x="498369" y="1387480"/>
                </a:lnTo>
                <a:lnTo>
                  <a:pt x="460647" y="1410302"/>
                </a:lnTo>
                <a:lnTo>
                  <a:pt x="424641" y="1437428"/>
                </a:lnTo>
                <a:lnTo>
                  <a:pt x="389357" y="1466078"/>
                </a:lnTo>
                <a:lnTo>
                  <a:pt x="353803" y="1493468"/>
                </a:lnTo>
                <a:lnTo>
                  <a:pt x="316984" y="1516816"/>
                </a:lnTo>
                <a:lnTo>
                  <a:pt x="277909" y="1533339"/>
                </a:lnTo>
                <a:lnTo>
                  <a:pt x="235584" y="1540255"/>
                </a:lnTo>
                <a:lnTo>
                  <a:pt x="221914" y="1545645"/>
                </a:lnTo>
                <a:lnTo>
                  <a:pt x="212518" y="1559369"/>
                </a:lnTo>
                <a:lnTo>
                  <a:pt x="207099" y="1577760"/>
                </a:lnTo>
                <a:lnTo>
                  <a:pt x="205358" y="1597152"/>
                </a:lnTo>
                <a:lnTo>
                  <a:pt x="209002" y="1616265"/>
                </a:lnTo>
                <a:lnTo>
                  <a:pt x="218598" y="1627377"/>
                </a:lnTo>
                <a:lnTo>
                  <a:pt x="232148" y="1633156"/>
                </a:lnTo>
                <a:lnTo>
                  <a:pt x="247650" y="1636267"/>
                </a:lnTo>
                <a:lnTo>
                  <a:pt x="273202" y="1632600"/>
                </a:lnTo>
                <a:lnTo>
                  <a:pt x="300148" y="1625600"/>
                </a:lnTo>
                <a:lnTo>
                  <a:pt x="328785" y="1629267"/>
                </a:lnTo>
                <a:lnTo>
                  <a:pt x="359409" y="1657603"/>
                </a:lnTo>
                <a:lnTo>
                  <a:pt x="320318" y="1675779"/>
                </a:lnTo>
                <a:lnTo>
                  <a:pt x="283148" y="1696324"/>
                </a:lnTo>
                <a:lnTo>
                  <a:pt x="250332" y="1721612"/>
                </a:lnTo>
                <a:lnTo>
                  <a:pt x="224300" y="1754011"/>
                </a:lnTo>
                <a:lnTo>
                  <a:pt x="207483" y="1795892"/>
                </a:lnTo>
                <a:lnTo>
                  <a:pt x="202311" y="1849627"/>
                </a:lnTo>
                <a:lnTo>
                  <a:pt x="196752" y="1870463"/>
                </a:lnTo>
                <a:lnTo>
                  <a:pt x="182705" y="1885632"/>
                </a:lnTo>
                <a:lnTo>
                  <a:pt x="164109" y="1896133"/>
                </a:lnTo>
                <a:lnTo>
                  <a:pt x="144906" y="1902967"/>
                </a:lnTo>
                <a:lnTo>
                  <a:pt x="114954" y="1915267"/>
                </a:lnTo>
                <a:lnTo>
                  <a:pt x="88360" y="1931923"/>
                </a:lnTo>
                <a:lnTo>
                  <a:pt x="65147" y="1954581"/>
                </a:lnTo>
                <a:lnTo>
                  <a:pt x="45339" y="1984883"/>
                </a:lnTo>
                <a:lnTo>
                  <a:pt x="45339" y="2013330"/>
                </a:lnTo>
                <a:lnTo>
                  <a:pt x="55070" y="2066614"/>
                </a:lnTo>
                <a:lnTo>
                  <a:pt x="75548" y="2097366"/>
                </a:lnTo>
                <a:lnTo>
                  <a:pt x="104445" y="2110367"/>
                </a:lnTo>
                <a:lnTo>
                  <a:pt x="139432" y="2110395"/>
                </a:lnTo>
                <a:lnTo>
                  <a:pt x="178180" y="2102230"/>
                </a:lnTo>
                <a:lnTo>
                  <a:pt x="272799" y="2072986"/>
                </a:lnTo>
                <a:lnTo>
                  <a:pt x="320854" y="2063058"/>
                </a:lnTo>
                <a:lnTo>
                  <a:pt x="369782" y="2062858"/>
                </a:lnTo>
                <a:lnTo>
                  <a:pt x="419862" y="2077339"/>
                </a:lnTo>
                <a:lnTo>
                  <a:pt x="375170" y="2095244"/>
                </a:lnTo>
                <a:lnTo>
                  <a:pt x="329745" y="2109898"/>
                </a:lnTo>
                <a:lnTo>
                  <a:pt x="283972" y="2122719"/>
                </a:lnTo>
                <a:lnTo>
                  <a:pt x="238236" y="2135124"/>
                </a:lnTo>
                <a:lnTo>
                  <a:pt x="192922" y="2148528"/>
                </a:lnTo>
                <a:lnTo>
                  <a:pt x="148417" y="2164349"/>
                </a:lnTo>
                <a:lnTo>
                  <a:pt x="105105" y="2184005"/>
                </a:lnTo>
                <a:lnTo>
                  <a:pt x="63373" y="2208911"/>
                </a:lnTo>
                <a:lnTo>
                  <a:pt x="113720" y="2209402"/>
                </a:lnTo>
                <a:lnTo>
                  <a:pt x="163601" y="2207437"/>
                </a:lnTo>
                <a:lnTo>
                  <a:pt x="213051" y="2203187"/>
                </a:lnTo>
                <a:lnTo>
                  <a:pt x="262107" y="2196826"/>
                </a:lnTo>
                <a:lnTo>
                  <a:pt x="310806" y="2188526"/>
                </a:lnTo>
                <a:lnTo>
                  <a:pt x="359185" y="2178460"/>
                </a:lnTo>
                <a:lnTo>
                  <a:pt x="407281" y="2166801"/>
                </a:lnTo>
                <a:lnTo>
                  <a:pt x="455130" y="2153722"/>
                </a:lnTo>
                <a:lnTo>
                  <a:pt x="502769" y="2139395"/>
                </a:lnTo>
                <a:lnTo>
                  <a:pt x="550235" y="2123994"/>
                </a:lnTo>
                <a:lnTo>
                  <a:pt x="597564" y="2107690"/>
                </a:lnTo>
                <a:lnTo>
                  <a:pt x="644794" y="2090658"/>
                </a:lnTo>
                <a:lnTo>
                  <a:pt x="691961" y="2073069"/>
                </a:lnTo>
                <a:lnTo>
                  <a:pt x="880737" y="2000607"/>
                </a:lnTo>
                <a:lnTo>
                  <a:pt x="928141" y="1982829"/>
                </a:lnTo>
                <a:lnTo>
                  <a:pt x="975703" y="1965531"/>
                </a:lnTo>
                <a:lnTo>
                  <a:pt x="1023460" y="1948887"/>
                </a:lnTo>
                <a:lnTo>
                  <a:pt x="1071448" y="1933069"/>
                </a:lnTo>
                <a:lnTo>
                  <a:pt x="1119704" y="1918250"/>
                </a:lnTo>
                <a:lnTo>
                  <a:pt x="1168265" y="1904602"/>
                </a:lnTo>
                <a:lnTo>
                  <a:pt x="1217168" y="1892300"/>
                </a:lnTo>
                <a:lnTo>
                  <a:pt x="1204569" y="1929655"/>
                </a:lnTo>
                <a:lnTo>
                  <a:pt x="1186576" y="1953307"/>
                </a:lnTo>
                <a:lnTo>
                  <a:pt x="1165750" y="1966934"/>
                </a:lnTo>
                <a:lnTo>
                  <a:pt x="1144651" y="1974214"/>
                </a:lnTo>
                <a:lnTo>
                  <a:pt x="1096983" y="1991253"/>
                </a:lnTo>
                <a:lnTo>
                  <a:pt x="1050453" y="2011218"/>
                </a:lnTo>
                <a:lnTo>
                  <a:pt x="1004861" y="2033613"/>
                </a:lnTo>
                <a:lnTo>
                  <a:pt x="960010" y="2057939"/>
                </a:lnTo>
                <a:lnTo>
                  <a:pt x="915699" y="2083699"/>
                </a:lnTo>
                <a:lnTo>
                  <a:pt x="871732" y="2110396"/>
                </a:lnTo>
                <a:lnTo>
                  <a:pt x="784032" y="2164609"/>
                </a:lnTo>
                <a:lnTo>
                  <a:pt x="739901" y="2191130"/>
                </a:lnTo>
                <a:lnTo>
                  <a:pt x="702016" y="2216245"/>
                </a:lnTo>
                <a:lnTo>
                  <a:pt x="670083" y="2245360"/>
                </a:lnTo>
                <a:lnTo>
                  <a:pt x="644390" y="2281142"/>
                </a:lnTo>
                <a:lnTo>
                  <a:pt x="625221" y="2326259"/>
                </a:lnTo>
                <a:lnTo>
                  <a:pt x="608028" y="2367504"/>
                </a:lnTo>
                <a:lnTo>
                  <a:pt x="582930" y="2394378"/>
                </a:lnTo>
                <a:lnTo>
                  <a:pt x="548782" y="2405893"/>
                </a:lnTo>
                <a:lnTo>
                  <a:pt x="504444" y="2401062"/>
                </a:lnTo>
                <a:lnTo>
                  <a:pt x="463099" y="2394061"/>
                </a:lnTo>
                <a:lnTo>
                  <a:pt x="420957" y="2393061"/>
                </a:lnTo>
                <a:lnTo>
                  <a:pt x="378267" y="2396061"/>
                </a:lnTo>
                <a:lnTo>
                  <a:pt x="335279" y="2401062"/>
                </a:lnTo>
                <a:lnTo>
                  <a:pt x="287492" y="2416897"/>
                </a:lnTo>
                <a:lnTo>
                  <a:pt x="245395" y="2447734"/>
                </a:lnTo>
                <a:lnTo>
                  <a:pt x="218015" y="2484572"/>
                </a:lnTo>
                <a:lnTo>
                  <a:pt x="214375" y="2518410"/>
                </a:lnTo>
                <a:lnTo>
                  <a:pt x="240547" y="2550302"/>
                </a:lnTo>
                <a:lnTo>
                  <a:pt x="271827" y="2557526"/>
                </a:lnTo>
                <a:lnTo>
                  <a:pt x="305369" y="2551414"/>
                </a:lnTo>
                <a:lnTo>
                  <a:pt x="338327" y="2543302"/>
                </a:lnTo>
                <a:lnTo>
                  <a:pt x="430022" y="2529078"/>
                </a:lnTo>
                <a:lnTo>
                  <a:pt x="467808" y="2524299"/>
                </a:lnTo>
                <a:lnTo>
                  <a:pt x="483234" y="2525522"/>
                </a:lnTo>
                <a:lnTo>
                  <a:pt x="499892" y="2578074"/>
                </a:lnTo>
                <a:lnTo>
                  <a:pt x="520606" y="2603256"/>
                </a:lnTo>
                <a:lnTo>
                  <a:pt x="544270" y="2608097"/>
                </a:lnTo>
                <a:lnTo>
                  <a:pt x="569778" y="2599627"/>
                </a:lnTo>
                <a:lnTo>
                  <a:pt x="596024" y="2584875"/>
                </a:lnTo>
                <a:lnTo>
                  <a:pt x="621901" y="2570868"/>
                </a:lnTo>
                <a:lnTo>
                  <a:pt x="646302" y="2564638"/>
                </a:lnTo>
                <a:lnTo>
                  <a:pt x="684809" y="2561637"/>
                </a:lnTo>
                <a:lnTo>
                  <a:pt x="722995" y="2553970"/>
                </a:lnTo>
                <a:lnTo>
                  <a:pt x="760585" y="2543635"/>
                </a:lnTo>
                <a:lnTo>
                  <a:pt x="797305" y="2532634"/>
                </a:lnTo>
                <a:lnTo>
                  <a:pt x="843928" y="2527466"/>
                </a:lnTo>
                <a:lnTo>
                  <a:pt x="889111" y="2533967"/>
                </a:lnTo>
                <a:lnTo>
                  <a:pt x="933698" y="2545135"/>
                </a:lnTo>
                <a:lnTo>
                  <a:pt x="978534" y="2553970"/>
                </a:lnTo>
                <a:lnTo>
                  <a:pt x="1005774" y="2573139"/>
                </a:lnTo>
                <a:lnTo>
                  <a:pt x="1015190" y="2611310"/>
                </a:lnTo>
                <a:lnTo>
                  <a:pt x="1020629" y="2655482"/>
                </a:lnTo>
                <a:lnTo>
                  <a:pt x="1035939" y="2692654"/>
                </a:lnTo>
                <a:lnTo>
                  <a:pt x="1042034" y="2703322"/>
                </a:lnTo>
                <a:lnTo>
                  <a:pt x="1054100" y="2703322"/>
                </a:lnTo>
                <a:lnTo>
                  <a:pt x="1064485" y="2765751"/>
                </a:lnTo>
                <a:lnTo>
                  <a:pt x="1085197" y="2815274"/>
                </a:lnTo>
                <a:lnTo>
                  <a:pt x="1114095" y="2853358"/>
                </a:lnTo>
                <a:lnTo>
                  <a:pt x="1149039" y="2881474"/>
                </a:lnTo>
                <a:lnTo>
                  <a:pt x="1187888" y="2901092"/>
                </a:lnTo>
                <a:lnTo>
                  <a:pt x="1228502" y="2913681"/>
                </a:lnTo>
                <a:lnTo>
                  <a:pt x="1268741" y="2920711"/>
                </a:lnTo>
                <a:lnTo>
                  <a:pt x="1339528" y="2923974"/>
                </a:lnTo>
                <a:lnTo>
                  <a:pt x="1383127" y="2922638"/>
                </a:lnTo>
                <a:lnTo>
                  <a:pt x="1410791" y="2928199"/>
                </a:lnTo>
                <a:lnTo>
                  <a:pt x="1433893" y="2923476"/>
                </a:lnTo>
                <a:lnTo>
                  <a:pt x="1458138" y="2923420"/>
                </a:lnTo>
                <a:lnTo>
                  <a:pt x="1482978" y="2941701"/>
                </a:lnTo>
                <a:lnTo>
                  <a:pt x="1451435" y="2981415"/>
                </a:lnTo>
                <a:lnTo>
                  <a:pt x="1417799" y="3017103"/>
                </a:lnTo>
                <a:lnTo>
                  <a:pt x="1382290" y="3049307"/>
                </a:lnTo>
                <a:lnTo>
                  <a:pt x="1345124" y="3078573"/>
                </a:lnTo>
                <a:lnTo>
                  <a:pt x="1306520" y="3105446"/>
                </a:lnTo>
                <a:lnTo>
                  <a:pt x="1266695" y="3130469"/>
                </a:lnTo>
                <a:lnTo>
                  <a:pt x="1225867" y="3154187"/>
                </a:lnTo>
                <a:lnTo>
                  <a:pt x="1184254" y="3177146"/>
                </a:lnTo>
                <a:lnTo>
                  <a:pt x="1099542" y="3222961"/>
                </a:lnTo>
                <a:lnTo>
                  <a:pt x="1056879" y="3246907"/>
                </a:lnTo>
                <a:lnTo>
                  <a:pt x="1014302" y="3272271"/>
                </a:lnTo>
                <a:lnTo>
                  <a:pt x="972028" y="3299597"/>
                </a:lnTo>
                <a:lnTo>
                  <a:pt x="930275" y="3329432"/>
                </a:lnTo>
                <a:lnTo>
                  <a:pt x="981279" y="3338422"/>
                </a:lnTo>
                <a:lnTo>
                  <a:pt x="1028109" y="3334470"/>
                </a:lnTo>
                <a:lnTo>
                  <a:pt x="1071513" y="3320974"/>
                </a:lnTo>
                <a:lnTo>
                  <a:pt x="1112235" y="3301332"/>
                </a:lnTo>
                <a:lnTo>
                  <a:pt x="1188621" y="3257201"/>
                </a:lnTo>
                <a:lnTo>
                  <a:pt x="1225777" y="3239510"/>
                </a:lnTo>
                <a:lnTo>
                  <a:pt x="1263238" y="3229264"/>
                </a:lnTo>
                <a:lnTo>
                  <a:pt x="1301750" y="3229864"/>
                </a:lnTo>
                <a:lnTo>
                  <a:pt x="1313159" y="3248702"/>
                </a:lnTo>
                <a:lnTo>
                  <a:pt x="1312234" y="3269150"/>
                </a:lnTo>
                <a:lnTo>
                  <a:pt x="1303650" y="3290447"/>
                </a:lnTo>
                <a:lnTo>
                  <a:pt x="1292080" y="3311832"/>
                </a:lnTo>
                <a:lnTo>
                  <a:pt x="1282200" y="3332544"/>
                </a:lnTo>
                <a:lnTo>
                  <a:pt x="1278683" y="3351821"/>
                </a:lnTo>
                <a:lnTo>
                  <a:pt x="1286204" y="3368904"/>
                </a:lnTo>
                <a:lnTo>
                  <a:pt x="1309437" y="3383030"/>
                </a:lnTo>
                <a:lnTo>
                  <a:pt x="1353057" y="3393440"/>
                </a:lnTo>
                <a:lnTo>
                  <a:pt x="1311923" y="3421233"/>
                </a:lnTo>
                <a:lnTo>
                  <a:pt x="1274860" y="3449368"/>
                </a:lnTo>
                <a:lnTo>
                  <a:pt x="1240851" y="3478186"/>
                </a:lnTo>
                <a:lnTo>
                  <a:pt x="1208879" y="3508028"/>
                </a:lnTo>
                <a:lnTo>
                  <a:pt x="1177925" y="3539236"/>
                </a:lnTo>
                <a:lnTo>
                  <a:pt x="1144596" y="3578711"/>
                </a:lnTo>
                <a:lnTo>
                  <a:pt x="1119616" y="3615958"/>
                </a:lnTo>
                <a:lnTo>
                  <a:pt x="1102826" y="3652652"/>
                </a:lnTo>
                <a:lnTo>
                  <a:pt x="1094070" y="3690468"/>
                </a:lnTo>
                <a:lnTo>
                  <a:pt x="1093190" y="3731081"/>
                </a:lnTo>
                <a:lnTo>
                  <a:pt x="1100027" y="3776166"/>
                </a:lnTo>
                <a:lnTo>
                  <a:pt x="1114425" y="3827399"/>
                </a:lnTo>
                <a:lnTo>
                  <a:pt x="1128623" y="3869610"/>
                </a:lnTo>
                <a:lnTo>
                  <a:pt x="1142412" y="3911430"/>
                </a:lnTo>
                <a:lnTo>
                  <a:pt x="1153350" y="3953652"/>
                </a:lnTo>
                <a:lnTo>
                  <a:pt x="1158997" y="3997070"/>
                </a:lnTo>
                <a:lnTo>
                  <a:pt x="1156911" y="4042478"/>
                </a:lnTo>
                <a:lnTo>
                  <a:pt x="1144651" y="4090670"/>
                </a:lnTo>
                <a:lnTo>
                  <a:pt x="1133526" y="4136453"/>
                </a:lnTo>
                <a:lnTo>
                  <a:pt x="1139380" y="4168902"/>
                </a:lnTo>
                <a:lnTo>
                  <a:pt x="1166760" y="4182681"/>
                </a:lnTo>
                <a:lnTo>
                  <a:pt x="1263502" y="4164012"/>
                </a:lnTo>
                <a:lnTo>
                  <a:pt x="1296717" y="4170087"/>
                </a:lnTo>
                <a:lnTo>
                  <a:pt x="1319863" y="4189793"/>
                </a:lnTo>
                <a:lnTo>
                  <a:pt x="1332944" y="4222242"/>
                </a:lnTo>
                <a:lnTo>
                  <a:pt x="1335965" y="4266543"/>
                </a:lnTo>
                <a:lnTo>
                  <a:pt x="1328927" y="4321810"/>
                </a:lnTo>
                <a:lnTo>
                  <a:pt x="1323590" y="4370760"/>
                </a:lnTo>
                <a:lnTo>
                  <a:pt x="1331563" y="4401375"/>
                </a:lnTo>
                <a:lnTo>
                  <a:pt x="1354824" y="4415321"/>
                </a:lnTo>
                <a:lnTo>
                  <a:pt x="1395349" y="4414266"/>
                </a:lnTo>
                <a:lnTo>
                  <a:pt x="1438686" y="4404081"/>
                </a:lnTo>
                <a:lnTo>
                  <a:pt x="1482450" y="4389971"/>
                </a:lnTo>
                <a:lnTo>
                  <a:pt x="1527799" y="4377397"/>
                </a:lnTo>
                <a:lnTo>
                  <a:pt x="1575892" y="4371821"/>
                </a:lnTo>
                <a:lnTo>
                  <a:pt x="1627886" y="4378706"/>
                </a:lnTo>
                <a:lnTo>
                  <a:pt x="1600938" y="4419801"/>
                </a:lnTo>
                <a:lnTo>
                  <a:pt x="1569186" y="4450171"/>
                </a:lnTo>
                <a:lnTo>
                  <a:pt x="1533873" y="4472803"/>
                </a:lnTo>
                <a:lnTo>
                  <a:pt x="1496242" y="4490688"/>
                </a:lnTo>
                <a:lnTo>
                  <a:pt x="1457537" y="4506814"/>
                </a:lnTo>
                <a:lnTo>
                  <a:pt x="1419003" y="4524172"/>
                </a:lnTo>
                <a:lnTo>
                  <a:pt x="1381884" y="4545751"/>
                </a:lnTo>
                <a:lnTo>
                  <a:pt x="1347422" y="4574540"/>
                </a:lnTo>
                <a:lnTo>
                  <a:pt x="1316863" y="4613529"/>
                </a:lnTo>
                <a:lnTo>
                  <a:pt x="1374256" y="4613301"/>
                </a:lnTo>
                <a:lnTo>
                  <a:pt x="1427292" y="4611708"/>
                </a:lnTo>
                <a:lnTo>
                  <a:pt x="1476700" y="4607384"/>
                </a:lnTo>
                <a:lnTo>
                  <a:pt x="1523212" y="4598963"/>
                </a:lnTo>
                <a:lnTo>
                  <a:pt x="1567561" y="4585081"/>
                </a:lnTo>
                <a:lnTo>
                  <a:pt x="1590444" y="4577357"/>
                </a:lnTo>
                <a:lnTo>
                  <a:pt x="1612804" y="4573968"/>
                </a:lnTo>
                <a:lnTo>
                  <a:pt x="1632926" y="4580580"/>
                </a:lnTo>
                <a:lnTo>
                  <a:pt x="1649095" y="4602861"/>
                </a:lnTo>
                <a:lnTo>
                  <a:pt x="1654298" y="4634531"/>
                </a:lnTo>
                <a:lnTo>
                  <a:pt x="1643380" y="4656201"/>
                </a:lnTo>
                <a:lnTo>
                  <a:pt x="1623984" y="4669869"/>
                </a:lnTo>
                <a:lnTo>
                  <a:pt x="1603755" y="4677537"/>
                </a:lnTo>
                <a:lnTo>
                  <a:pt x="1554156" y="4701540"/>
                </a:lnTo>
                <a:lnTo>
                  <a:pt x="1508236" y="4733544"/>
                </a:lnTo>
                <a:lnTo>
                  <a:pt x="1419478" y="4805553"/>
                </a:lnTo>
                <a:lnTo>
                  <a:pt x="1380220" y="4835092"/>
                </a:lnTo>
                <a:lnTo>
                  <a:pt x="1300600" y="4893847"/>
                </a:lnTo>
                <a:lnTo>
                  <a:pt x="1260783" y="4924168"/>
                </a:lnTo>
                <a:lnTo>
                  <a:pt x="1221327" y="4955857"/>
                </a:lnTo>
                <a:lnTo>
                  <a:pt x="1182503" y="4989466"/>
                </a:lnTo>
                <a:lnTo>
                  <a:pt x="1144584" y="5025548"/>
                </a:lnTo>
                <a:lnTo>
                  <a:pt x="1107843" y="5064657"/>
                </a:lnTo>
                <a:lnTo>
                  <a:pt x="1072553" y="5107346"/>
                </a:lnTo>
                <a:lnTo>
                  <a:pt x="1038987" y="5154168"/>
                </a:lnTo>
                <a:lnTo>
                  <a:pt x="1088509" y="5135769"/>
                </a:lnTo>
                <a:lnTo>
                  <a:pt x="1135630" y="5113662"/>
                </a:lnTo>
                <a:lnTo>
                  <a:pt x="1181053" y="5089472"/>
                </a:lnTo>
                <a:lnTo>
                  <a:pt x="1225486" y="5064823"/>
                </a:lnTo>
                <a:lnTo>
                  <a:pt x="1269633" y="5041341"/>
                </a:lnTo>
                <a:lnTo>
                  <a:pt x="1314199" y="5020651"/>
                </a:lnTo>
                <a:lnTo>
                  <a:pt x="1359891" y="5004378"/>
                </a:lnTo>
                <a:lnTo>
                  <a:pt x="1407414" y="4994148"/>
                </a:lnTo>
                <a:lnTo>
                  <a:pt x="1373022" y="5037520"/>
                </a:lnTo>
                <a:lnTo>
                  <a:pt x="1337058" y="5078268"/>
                </a:lnTo>
                <a:lnTo>
                  <a:pt x="1299755" y="5116755"/>
                </a:lnTo>
                <a:lnTo>
                  <a:pt x="1261349" y="5153343"/>
                </a:lnTo>
                <a:lnTo>
                  <a:pt x="1222073" y="5188394"/>
                </a:lnTo>
                <a:lnTo>
                  <a:pt x="1182160" y="5222272"/>
                </a:lnTo>
                <a:lnTo>
                  <a:pt x="1141845" y="5255339"/>
                </a:lnTo>
                <a:lnTo>
                  <a:pt x="1060944" y="5320492"/>
                </a:lnTo>
                <a:lnTo>
                  <a:pt x="1020826" y="5353304"/>
                </a:lnTo>
                <a:lnTo>
                  <a:pt x="966104" y="5400532"/>
                </a:lnTo>
                <a:lnTo>
                  <a:pt x="936244" y="5474335"/>
                </a:lnTo>
                <a:lnTo>
                  <a:pt x="926569" y="5529132"/>
                </a:lnTo>
                <a:lnTo>
                  <a:pt x="912653" y="5580448"/>
                </a:lnTo>
                <a:lnTo>
                  <a:pt x="893972" y="5627845"/>
                </a:lnTo>
                <a:lnTo>
                  <a:pt x="870002" y="5670890"/>
                </a:lnTo>
                <a:lnTo>
                  <a:pt x="840218" y="5709145"/>
                </a:lnTo>
                <a:lnTo>
                  <a:pt x="804095" y="5742176"/>
                </a:lnTo>
                <a:lnTo>
                  <a:pt x="761111" y="5769546"/>
                </a:lnTo>
                <a:lnTo>
                  <a:pt x="770127" y="5801550"/>
                </a:lnTo>
                <a:lnTo>
                  <a:pt x="808591" y="5795375"/>
                </a:lnTo>
                <a:lnTo>
                  <a:pt x="845580" y="5778616"/>
                </a:lnTo>
                <a:lnTo>
                  <a:pt x="883275" y="5760321"/>
                </a:lnTo>
                <a:lnTo>
                  <a:pt x="923860" y="5749536"/>
                </a:lnTo>
                <a:lnTo>
                  <a:pt x="969518" y="5755309"/>
                </a:lnTo>
                <a:lnTo>
                  <a:pt x="935323" y="5800091"/>
                </a:lnTo>
                <a:lnTo>
                  <a:pt x="901922" y="5842632"/>
                </a:lnTo>
                <a:lnTo>
                  <a:pt x="868257" y="5882434"/>
                </a:lnTo>
                <a:lnTo>
                  <a:pt x="833270" y="5919000"/>
                </a:lnTo>
                <a:lnTo>
                  <a:pt x="795903" y="5951833"/>
                </a:lnTo>
                <a:lnTo>
                  <a:pt x="755100" y="5980434"/>
                </a:lnTo>
                <a:lnTo>
                  <a:pt x="709802" y="6004306"/>
                </a:lnTo>
                <a:lnTo>
                  <a:pt x="628465" y="6037099"/>
                </a:lnTo>
                <a:lnTo>
                  <a:pt x="586828" y="6056015"/>
                </a:lnTo>
                <a:lnTo>
                  <a:pt x="546096" y="6079350"/>
                </a:lnTo>
                <a:lnTo>
                  <a:pt x="507430" y="6109156"/>
                </a:lnTo>
                <a:lnTo>
                  <a:pt x="471992" y="6147486"/>
                </a:lnTo>
                <a:lnTo>
                  <a:pt x="440944" y="6196393"/>
                </a:lnTo>
                <a:lnTo>
                  <a:pt x="494494" y="6205448"/>
                </a:lnTo>
                <a:lnTo>
                  <a:pt x="542925" y="6199498"/>
                </a:lnTo>
                <a:lnTo>
                  <a:pt x="587926" y="6184881"/>
                </a:lnTo>
                <a:lnTo>
                  <a:pt x="631190" y="6167932"/>
                </a:lnTo>
                <a:lnTo>
                  <a:pt x="675004" y="6149883"/>
                </a:lnTo>
                <a:lnTo>
                  <a:pt x="850191" y="6075708"/>
                </a:lnTo>
                <a:lnTo>
                  <a:pt x="893952" y="6057658"/>
                </a:lnTo>
                <a:lnTo>
                  <a:pt x="919176" y="6049324"/>
                </a:lnTo>
                <a:lnTo>
                  <a:pt x="943816" y="6049659"/>
                </a:lnTo>
                <a:lnTo>
                  <a:pt x="966194" y="6064664"/>
                </a:lnTo>
                <a:lnTo>
                  <a:pt x="984630" y="6100343"/>
                </a:lnTo>
                <a:lnTo>
                  <a:pt x="932305" y="6113043"/>
                </a:lnTo>
                <a:lnTo>
                  <a:pt x="886191" y="6135524"/>
                </a:lnTo>
                <a:lnTo>
                  <a:pt x="844946" y="6165710"/>
                </a:lnTo>
                <a:lnTo>
                  <a:pt x="807226" y="6201526"/>
                </a:lnTo>
                <a:lnTo>
                  <a:pt x="771685" y="6240898"/>
                </a:lnTo>
                <a:lnTo>
                  <a:pt x="736980" y="6281750"/>
                </a:lnTo>
                <a:lnTo>
                  <a:pt x="708009" y="6317604"/>
                </a:lnTo>
                <a:lnTo>
                  <a:pt x="677322" y="6349787"/>
                </a:lnTo>
                <a:lnTo>
                  <a:pt x="640969" y="6369296"/>
                </a:lnTo>
                <a:lnTo>
                  <a:pt x="594995" y="6367132"/>
                </a:lnTo>
                <a:lnTo>
                  <a:pt x="570327" y="6366627"/>
                </a:lnTo>
                <a:lnTo>
                  <a:pt x="551576" y="6379130"/>
                </a:lnTo>
                <a:lnTo>
                  <a:pt x="540184" y="6401640"/>
                </a:lnTo>
                <a:lnTo>
                  <a:pt x="537591" y="6431153"/>
                </a:lnTo>
                <a:lnTo>
                  <a:pt x="538068" y="6489312"/>
                </a:lnTo>
                <a:lnTo>
                  <a:pt x="527711" y="6536644"/>
                </a:lnTo>
                <a:lnTo>
                  <a:pt x="508266" y="6574517"/>
                </a:lnTo>
                <a:lnTo>
                  <a:pt x="481478" y="6604300"/>
                </a:lnTo>
                <a:lnTo>
                  <a:pt x="449094" y="6627363"/>
                </a:lnTo>
                <a:lnTo>
                  <a:pt x="412860" y="6645073"/>
                </a:lnTo>
                <a:lnTo>
                  <a:pt x="325368" y="6676697"/>
                </a:lnTo>
                <a:lnTo>
                  <a:pt x="277373" y="6697928"/>
                </a:lnTo>
                <a:lnTo>
                  <a:pt x="230292" y="6721828"/>
                </a:lnTo>
                <a:lnTo>
                  <a:pt x="183880" y="6747728"/>
                </a:lnTo>
                <a:lnTo>
                  <a:pt x="137890" y="6774963"/>
                </a:lnTo>
                <a:lnTo>
                  <a:pt x="46195" y="6830765"/>
                </a:lnTo>
                <a:lnTo>
                  <a:pt x="0" y="6857999"/>
                </a:lnTo>
                <a:lnTo>
                  <a:pt x="1984248" y="6857999"/>
                </a:lnTo>
                <a:lnTo>
                  <a:pt x="1984248" y="0"/>
                </a:lnTo>
                <a:close/>
              </a:path>
            </a:pathLst>
          </a:custGeom>
          <a:solidFill>
            <a:srgbClr val="E7E6E6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FINAL KIA ">
            <a:hlinkClick r:id="" action="ppaction://media"/>
            <a:extLst>
              <a:ext uri="{FF2B5EF4-FFF2-40B4-BE49-F238E27FC236}">
                <a16:creationId xmlns:a16="http://schemas.microsoft.com/office/drawing/2014/main" id="{EF9EED5D-6932-98FB-B54A-C9E7BF3351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0067" r="30348"/>
          <a:stretch/>
        </p:blipFill>
        <p:spPr>
          <a:xfrm>
            <a:off x="3578941" y="124662"/>
            <a:ext cx="4650658" cy="6608676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2180</Words>
  <Application>Microsoft Office PowerPoint</Application>
  <PresentationFormat>Widescreen</PresentationFormat>
  <Paragraphs>243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Arial MT</vt:lpstr>
      <vt:lpstr>Calibri</vt:lpstr>
      <vt:lpstr>Cambria</vt:lpstr>
      <vt:lpstr>Franklin Gothic Medium</vt:lpstr>
      <vt:lpstr>Times New Roman</vt:lpstr>
      <vt:lpstr>Office Theme</vt:lpstr>
      <vt:lpstr>Advertising &amp; Integrated Brand Promotions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Spotify Ad for Kia Carnival</vt:lpstr>
      <vt:lpstr>PowerPoint Presentation</vt:lpstr>
      <vt:lpstr>PowerPoint Presentation</vt:lpstr>
      <vt:lpstr>Billboard Ad for Kia Carnival</vt:lpstr>
      <vt:lpstr>PowerPoint Presentation</vt:lpstr>
      <vt:lpstr>Social Media &amp; TVC</vt:lpstr>
      <vt:lpstr>TVC for Kia Carnival</vt:lpstr>
      <vt:lpstr>SCRIPT TVC</vt:lpstr>
      <vt:lpstr>MEDIA PLAN TVC</vt:lpstr>
      <vt:lpstr>PowerPoint Presentation</vt:lpstr>
      <vt:lpstr>Newspaper for Kia Carnival</vt:lpstr>
      <vt:lpstr>The Hindu- Sunday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Renu Sree Paruchuri</cp:lastModifiedBy>
  <cp:revision>1</cp:revision>
  <dcterms:created xsi:type="dcterms:W3CDTF">2025-06-09T04:41:43Z</dcterms:created>
  <dcterms:modified xsi:type="dcterms:W3CDTF">2025-06-09T04:43:39Z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2025-06-09T00:00:00Z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2025-06-09T00:00:00Z</vt:filetime>
  </property>
  <property fmtid="{D5CDD505-2E9C-101B-9397-08002B2CF9AE}" pid="5" name="Producer">
    <vt:lpwstr>iLovePDF</vt:lpwstr>
  </property>
</Properties>
</file>